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13"/>
  </p:notesMasterIdLst>
  <p:sldIdLst>
    <p:sldId id="256" r:id="rId5"/>
    <p:sldId id="258" r:id="rId6"/>
    <p:sldId id="259" r:id="rId7"/>
    <p:sldId id="267" r:id="rId8"/>
    <p:sldId id="263" r:id="rId9"/>
    <p:sldId id="262" r:id="rId10"/>
    <p:sldId id="265" r:id="rId11"/>
    <p:sldId id="264" r:id="rId12"/>
  </p:sldIdLst>
  <p:sldSz cx="9144000" cy="5143500" type="screen16x9"/>
  <p:notesSz cx="6858000" cy="9144000"/>
  <p:embeddedFontLst>
    <p:embeddedFont>
      <p:font typeface="Inria Sans Light" pitchFamily="2" charset="77"/>
      <p:regular r:id="rId14"/>
      <p:bold r:id="rId15"/>
      <p:italic r:id="rId16"/>
      <p:boldItalic r:id="rId17"/>
    </p:embeddedFont>
    <p:embeddedFont>
      <p:font typeface="Saira SemiCondensed Medium" pitchFamily="2" charset="77"/>
      <p:regular r:id="rId18"/>
      <p:bold r:id="rId19"/>
      <p:italic r:id="rId20"/>
      <p:boldItalic r:id="rId21"/>
    </p:embeddedFont>
    <p:embeddedFont>
      <p:font typeface="Titillium Web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BA286-9AD8-4DDD-BF43-272B73F007D3}" v="310" dt="2024-02-27T20:05:49.095"/>
    <p1510:client id="{DF58E368-9976-3DC7-6490-926C33ED613C}" v="42" dt="2024-02-27T19:42:51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0"/>
  </p:normalViewPr>
  <p:slideViewPr>
    <p:cSldViewPr snapToGrid="0">
      <p:cViewPr varScale="1">
        <p:scale>
          <a:sx n="159" d="100"/>
          <a:sy n="159" d="100"/>
        </p:scale>
        <p:origin x="5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ickman, Evan David" userId="acb503bb-95cf-478f-9879-e9eada496577" providerId="ADAL" clId="{0FDBA286-9AD8-4DDD-BF43-272B73F007D3}"/>
    <pc:docChg chg="undo custSel addSld delSld modSld sldOrd">
      <pc:chgData name="Glickman, Evan David" userId="acb503bb-95cf-478f-9879-e9eada496577" providerId="ADAL" clId="{0FDBA286-9AD8-4DDD-BF43-272B73F007D3}" dt="2024-02-27T20:09:58.157" v="728" actId="20577"/>
      <pc:docMkLst>
        <pc:docMk/>
      </pc:docMkLst>
      <pc:sldChg chg="modSp mod">
        <pc:chgData name="Glickman, Evan David" userId="acb503bb-95cf-478f-9879-e9eada496577" providerId="ADAL" clId="{0FDBA286-9AD8-4DDD-BF43-272B73F007D3}" dt="2024-02-27T20:09:58.157" v="728" actId="20577"/>
        <pc:sldMkLst>
          <pc:docMk/>
          <pc:sldMk cId="0" sldId="256"/>
        </pc:sldMkLst>
        <pc:spChg chg="mod">
          <ac:chgData name="Glickman, Evan David" userId="acb503bb-95cf-478f-9879-e9eada496577" providerId="ADAL" clId="{0FDBA286-9AD8-4DDD-BF43-272B73F007D3}" dt="2024-02-27T20:09:58.157" v="728" actId="20577"/>
          <ac:spMkLst>
            <pc:docMk/>
            <pc:sldMk cId="0" sldId="256"/>
            <ac:spMk id="219" creationId="{00000000-0000-0000-0000-000000000000}"/>
          </ac:spMkLst>
        </pc:spChg>
      </pc:sldChg>
      <pc:sldChg chg="del">
        <pc:chgData name="Glickman, Evan David" userId="acb503bb-95cf-478f-9879-e9eada496577" providerId="ADAL" clId="{0FDBA286-9AD8-4DDD-BF43-272B73F007D3}" dt="2024-02-21T19:11:26.839" v="380" actId="47"/>
        <pc:sldMkLst>
          <pc:docMk/>
          <pc:sldMk cId="0" sldId="257"/>
        </pc:sldMkLst>
      </pc:sldChg>
      <pc:sldChg chg="addSp delSp modSp mod">
        <pc:chgData name="Glickman, Evan David" userId="acb503bb-95cf-478f-9879-e9eada496577" providerId="ADAL" clId="{0FDBA286-9AD8-4DDD-BF43-272B73F007D3}" dt="2024-02-27T20:02:20.871" v="656" actId="20577"/>
        <pc:sldMkLst>
          <pc:docMk/>
          <pc:sldMk cId="0" sldId="258"/>
        </pc:sldMkLst>
        <pc:spChg chg="mod">
          <ac:chgData name="Glickman, Evan David" userId="acb503bb-95cf-478f-9879-e9eada496577" providerId="ADAL" clId="{0FDBA286-9AD8-4DDD-BF43-272B73F007D3}" dt="2024-02-27T20:02:20.871" v="656" actId="20577"/>
          <ac:spMkLst>
            <pc:docMk/>
            <pc:sldMk cId="0" sldId="258"/>
            <ac:spMk id="231" creationId="{00000000-0000-0000-0000-000000000000}"/>
          </ac:spMkLst>
        </pc:spChg>
        <pc:picChg chg="add mod">
          <ac:chgData name="Glickman, Evan David" userId="acb503bb-95cf-478f-9879-e9eada496577" providerId="ADAL" clId="{0FDBA286-9AD8-4DDD-BF43-272B73F007D3}" dt="2024-02-21T18:50:51.611" v="234" actId="1076"/>
          <ac:picMkLst>
            <pc:docMk/>
            <pc:sldMk cId="0" sldId="258"/>
            <ac:picMk id="3" creationId="{A775795C-F391-D580-9964-0C97D867CFE0}"/>
          </ac:picMkLst>
        </pc:picChg>
        <pc:picChg chg="add del mod">
          <ac:chgData name="Glickman, Evan David" userId="acb503bb-95cf-478f-9879-e9eada496577" providerId="ADAL" clId="{0FDBA286-9AD8-4DDD-BF43-272B73F007D3}" dt="2024-02-21T18:51:53.236" v="255" actId="478"/>
          <ac:picMkLst>
            <pc:docMk/>
            <pc:sldMk cId="0" sldId="258"/>
            <ac:picMk id="5" creationId="{5BD34506-4A45-1114-C520-CFDF60F0F321}"/>
          </ac:picMkLst>
        </pc:picChg>
        <pc:picChg chg="add mod">
          <ac:chgData name="Glickman, Evan David" userId="acb503bb-95cf-478f-9879-e9eada496577" providerId="ADAL" clId="{0FDBA286-9AD8-4DDD-BF43-272B73F007D3}" dt="2024-02-21T18:52:03.452" v="258" actId="14100"/>
          <ac:picMkLst>
            <pc:docMk/>
            <pc:sldMk cId="0" sldId="258"/>
            <ac:picMk id="7" creationId="{3BC3C6E8-793E-53D5-C1C1-1AAFEED29A7B}"/>
          </ac:picMkLst>
        </pc:picChg>
        <pc:picChg chg="add del mod">
          <ac:chgData name="Glickman, Evan David" userId="acb503bb-95cf-478f-9879-e9eada496577" providerId="ADAL" clId="{0FDBA286-9AD8-4DDD-BF43-272B73F007D3}" dt="2024-02-21T18:51:41.872" v="249" actId="478"/>
          <ac:picMkLst>
            <pc:docMk/>
            <pc:sldMk cId="0" sldId="258"/>
            <ac:picMk id="9" creationId="{A05A54AB-0E4D-1976-A900-BF74BE49C163}"/>
          </ac:picMkLst>
        </pc:picChg>
        <pc:picChg chg="add mod">
          <ac:chgData name="Glickman, Evan David" userId="acb503bb-95cf-478f-9879-e9eada496577" providerId="ADAL" clId="{0FDBA286-9AD8-4DDD-BF43-272B73F007D3}" dt="2024-02-21T18:52:00.077" v="257" actId="14100"/>
          <ac:picMkLst>
            <pc:docMk/>
            <pc:sldMk cId="0" sldId="258"/>
            <ac:picMk id="11" creationId="{3C1F0DA8-35D1-DA88-B891-B7895710AB2E}"/>
          </ac:picMkLst>
        </pc:picChg>
      </pc:sldChg>
      <pc:sldChg chg="addSp modSp mod">
        <pc:chgData name="Glickman, Evan David" userId="acb503bb-95cf-478f-9879-e9eada496577" providerId="ADAL" clId="{0FDBA286-9AD8-4DDD-BF43-272B73F007D3}" dt="2024-02-21T18:56:51.411" v="297" actId="14100"/>
        <pc:sldMkLst>
          <pc:docMk/>
          <pc:sldMk cId="0" sldId="259"/>
        </pc:sldMkLst>
        <pc:spChg chg="add mod">
          <ac:chgData name="Glickman, Evan David" userId="acb503bb-95cf-478f-9879-e9eada496577" providerId="ADAL" clId="{0FDBA286-9AD8-4DDD-BF43-272B73F007D3}" dt="2024-02-21T18:56:02.383" v="287" actId="113"/>
          <ac:spMkLst>
            <pc:docMk/>
            <pc:sldMk cId="0" sldId="259"/>
            <ac:spMk id="9" creationId="{4646B3A6-ACB1-60FA-CC91-CEA4DA6C0918}"/>
          </ac:spMkLst>
        </pc:spChg>
        <pc:spChg chg="add mod">
          <ac:chgData name="Glickman, Evan David" userId="acb503bb-95cf-478f-9879-e9eada496577" providerId="ADAL" clId="{0FDBA286-9AD8-4DDD-BF43-272B73F007D3}" dt="2024-02-21T18:56:27.171" v="296" actId="14100"/>
          <ac:spMkLst>
            <pc:docMk/>
            <pc:sldMk cId="0" sldId="259"/>
            <ac:spMk id="10" creationId="{6FE5E70F-4BFF-9C40-32E7-E965F663A46F}"/>
          </ac:spMkLst>
        </pc:spChg>
        <pc:picChg chg="add mod">
          <ac:chgData name="Glickman, Evan David" userId="acb503bb-95cf-478f-9879-e9eada496577" providerId="ADAL" clId="{0FDBA286-9AD8-4DDD-BF43-272B73F007D3}" dt="2024-02-21T18:38:33.406" v="4" actId="1076"/>
          <ac:picMkLst>
            <pc:docMk/>
            <pc:sldMk cId="0" sldId="259"/>
            <ac:picMk id="3" creationId="{4B380CD2-7FE5-EDB5-CE8E-4FADDC9EC8AA}"/>
          </ac:picMkLst>
        </pc:picChg>
        <pc:picChg chg="add mod">
          <ac:chgData name="Glickman, Evan David" userId="acb503bb-95cf-478f-9879-e9eada496577" providerId="ADAL" clId="{0FDBA286-9AD8-4DDD-BF43-272B73F007D3}" dt="2024-02-21T18:39:16.277" v="9" actId="1076"/>
          <ac:picMkLst>
            <pc:docMk/>
            <pc:sldMk cId="0" sldId="259"/>
            <ac:picMk id="5" creationId="{7168E152-786F-9684-64D6-2A56F2C3450C}"/>
          </ac:picMkLst>
        </pc:picChg>
        <pc:picChg chg="add mod">
          <ac:chgData name="Glickman, Evan David" userId="acb503bb-95cf-478f-9879-e9eada496577" providerId="ADAL" clId="{0FDBA286-9AD8-4DDD-BF43-272B73F007D3}" dt="2024-02-21T18:56:51.411" v="297" actId="14100"/>
          <ac:picMkLst>
            <pc:docMk/>
            <pc:sldMk cId="0" sldId="259"/>
            <ac:picMk id="7" creationId="{236BA09D-0D97-7F07-90B3-31A5F92B74B2}"/>
          </ac:picMkLst>
        </pc:picChg>
        <pc:picChg chg="add mod">
          <ac:chgData name="Glickman, Evan David" userId="acb503bb-95cf-478f-9879-e9eada496577" providerId="ADAL" clId="{0FDBA286-9AD8-4DDD-BF43-272B73F007D3}" dt="2024-02-21T18:54:53.994" v="268" actId="1076"/>
          <ac:picMkLst>
            <pc:docMk/>
            <pc:sldMk cId="0" sldId="259"/>
            <ac:picMk id="8" creationId="{99D7F436-80DB-8353-41BE-1E2F8494C259}"/>
          </ac:picMkLst>
        </pc:picChg>
      </pc:sldChg>
      <pc:sldChg chg="addSp delSp modSp mod">
        <pc:chgData name="Glickman, Evan David" userId="acb503bb-95cf-478f-9879-e9eada496577" providerId="ADAL" clId="{0FDBA286-9AD8-4DDD-BF43-272B73F007D3}" dt="2024-02-21T19:10:13.323" v="352" actId="14100"/>
        <pc:sldMkLst>
          <pc:docMk/>
          <pc:sldMk cId="2813712737" sldId="262"/>
        </pc:sldMkLst>
        <pc:spChg chg="mod">
          <ac:chgData name="Glickman, Evan David" userId="acb503bb-95cf-478f-9879-e9eada496577" providerId="ADAL" clId="{0FDBA286-9AD8-4DDD-BF43-272B73F007D3}" dt="2024-02-21T18:47:07.448" v="124" actId="20577"/>
          <ac:spMkLst>
            <pc:docMk/>
            <pc:sldMk cId="2813712737" sldId="262"/>
            <ac:spMk id="3" creationId="{8DB6EEF3-506A-960B-BBEA-8E36D1840C92}"/>
          </ac:spMkLst>
        </pc:spChg>
        <pc:picChg chg="del">
          <ac:chgData name="Glickman, Evan David" userId="acb503bb-95cf-478f-9879-e9eada496577" providerId="ADAL" clId="{0FDBA286-9AD8-4DDD-BF43-272B73F007D3}" dt="2024-02-21T18:43:36.739" v="11" actId="478"/>
          <ac:picMkLst>
            <pc:docMk/>
            <pc:sldMk cId="2813712737" sldId="262"/>
            <ac:picMk id="4" creationId="{7A1C854C-427E-7CCB-EF6C-EC09136BC552}"/>
          </ac:picMkLst>
        </pc:picChg>
        <pc:picChg chg="del">
          <ac:chgData name="Glickman, Evan David" userId="acb503bb-95cf-478f-9879-e9eada496577" providerId="ADAL" clId="{0FDBA286-9AD8-4DDD-BF43-272B73F007D3}" dt="2024-02-21T18:43:37.652" v="12" actId="478"/>
          <ac:picMkLst>
            <pc:docMk/>
            <pc:sldMk cId="2813712737" sldId="262"/>
            <ac:picMk id="5" creationId="{4C553056-BB8E-315C-18FE-EB25D16FF535}"/>
          </ac:picMkLst>
        </pc:picChg>
        <pc:picChg chg="mod">
          <ac:chgData name="Glickman, Evan David" userId="acb503bb-95cf-478f-9879-e9eada496577" providerId="ADAL" clId="{0FDBA286-9AD8-4DDD-BF43-272B73F007D3}" dt="2024-02-21T18:43:35.605" v="10" actId="1076"/>
          <ac:picMkLst>
            <pc:docMk/>
            <pc:sldMk cId="2813712737" sldId="262"/>
            <ac:picMk id="6" creationId="{CC1D1642-0463-6525-5262-4F5710453972}"/>
          </ac:picMkLst>
        </pc:picChg>
        <pc:picChg chg="add mod">
          <ac:chgData name="Glickman, Evan David" userId="acb503bb-95cf-478f-9879-e9eada496577" providerId="ADAL" clId="{0FDBA286-9AD8-4DDD-BF43-272B73F007D3}" dt="2024-02-21T18:43:47.402" v="16" actId="14100"/>
          <ac:picMkLst>
            <pc:docMk/>
            <pc:sldMk cId="2813712737" sldId="262"/>
            <ac:picMk id="7" creationId="{98F10010-D28D-E492-0AC8-7E0CF0B469A6}"/>
          </ac:picMkLst>
        </pc:picChg>
        <pc:picChg chg="add del mod">
          <ac:chgData name="Glickman, Evan David" userId="acb503bb-95cf-478f-9879-e9eada496577" providerId="ADAL" clId="{0FDBA286-9AD8-4DDD-BF43-272B73F007D3}" dt="2024-02-21T19:03:54.450" v="335" actId="478"/>
          <ac:picMkLst>
            <pc:docMk/>
            <pc:sldMk cId="2813712737" sldId="262"/>
            <ac:picMk id="8" creationId="{80EC8959-3D3F-27D8-AFF6-B288150C21D1}"/>
          </ac:picMkLst>
        </pc:picChg>
        <pc:picChg chg="add mod">
          <ac:chgData name="Glickman, Evan David" userId="acb503bb-95cf-478f-9879-e9eada496577" providerId="ADAL" clId="{0FDBA286-9AD8-4DDD-BF43-272B73F007D3}" dt="2024-02-21T19:10:06.318" v="349" actId="14100"/>
          <ac:picMkLst>
            <pc:docMk/>
            <pc:sldMk cId="2813712737" sldId="262"/>
            <ac:picMk id="9" creationId="{90D60A90-7FFD-99DA-F641-C447DA22CB51}"/>
          </ac:picMkLst>
        </pc:picChg>
        <pc:picChg chg="add mod">
          <ac:chgData name="Glickman, Evan David" userId="acb503bb-95cf-478f-9879-e9eada496577" providerId="ADAL" clId="{0FDBA286-9AD8-4DDD-BF43-272B73F007D3}" dt="2024-02-21T19:10:13.323" v="352" actId="14100"/>
          <ac:picMkLst>
            <pc:docMk/>
            <pc:sldMk cId="2813712737" sldId="262"/>
            <ac:picMk id="11" creationId="{8EDF7BE8-3DCB-8F14-CF04-2E13A68FF052}"/>
          </ac:picMkLst>
        </pc:picChg>
      </pc:sldChg>
      <pc:sldChg chg="addSp modSp mod">
        <pc:chgData name="Glickman, Evan David" userId="acb503bb-95cf-478f-9879-e9eada496577" providerId="ADAL" clId="{0FDBA286-9AD8-4DDD-BF43-272B73F007D3}" dt="2024-02-21T19:01:27.936" v="329" actId="1076"/>
        <pc:sldMkLst>
          <pc:docMk/>
          <pc:sldMk cId="3516559987" sldId="263"/>
        </pc:sldMkLst>
        <pc:spChg chg="mod">
          <ac:chgData name="Glickman, Evan David" userId="acb503bb-95cf-478f-9879-e9eada496577" providerId="ADAL" clId="{0FDBA286-9AD8-4DDD-BF43-272B73F007D3}" dt="2024-02-21T18:48:43.535" v="210" actId="20577"/>
          <ac:spMkLst>
            <pc:docMk/>
            <pc:sldMk cId="3516559987" sldId="263"/>
            <ac:spMk id="3" creationId="{9F0C9C12-BCEF-01FB-EFC3-6E401CA23706}"/>
          </ac:spMkLst>
        </pc:spChg>
        <pc:picChg chg="add mod">
          <ac:chgData name="Glickman, Evan David" userId="acb503bb-95cf-478f-9879-e9eada496577" providerId="ADAL" clId="{0FDBA286-9AD8-4DDD-BF43-272B73F007D3}" dt="2024-02-21T18:50:09.044" v="227" actId="1076"/>
          <ac:picMkLst>
            <pc:docMk/>
            <pc:sldMk cId="3516559987" sldId="263"/>
            <ac:picMk id="5" creationId="{C4AB82C7-9766-081C-B223-80E53CF50B44}"/>
          </ac:picMkLst>
        </pc:picChg>
        <pc:picChg chg="add mod">
          <ac:chgData name="Glickman, Evan David" userId="acb503bb-95cf-478f-9879-e9eada496577" providerId="ADAL" clId="{0FDBA286-9AD8-4DDD-BF43-272B73F007D3}" dt="2024-02-21T18:49:58.372" v="222" actId="14100"/>
          <ac:picMkLst>
            <pc:docMk/>
            <pc:sldMk cId="3516559987" sldId="263"/>
            <ac:picMk id="7" creationId="{3E960140-BE84-B77A-15F0-E2EAC2645E9A}"/>
          </ac:picMkLst>
        </pc:picChg>
        <pc:picChg chg="add mod">
          <ac:chgData name="Glickman, Evan David" userId="acb503bb-95cf-478f-9879-e9eada496577" providerId="ADAL" clId="{0FDBA286-9AD8-4DDD-BF43-272B73F007D3}" dt="2024-02-21T18:59:52.555" v="317" actId="14100"/>
          <ac:picMkLst>
            <pc:docMk/>
            <pc:sldMk cId="3516559987" sldId="263"/>
            <ac:picMk id="8" creationId="{4A065CC7-7C9B-2D16-45AA-F17763832583}"/>
          </ac:picMkLst>
        </pc:picChg>
        <pc:picChg chg="add mod">
          <ac:chgData name="Glickman, Evan David" userId="acb503bb-95cf-478f-9879-e9eada496577" providerId="ADAL" clId="{0FDBA286-9AD8-4DDD-BF43-272B73F007D3}" dt="2024-02-21T19:01:05.712" v="324" actId="14100"/>
          <ac:picMkLst>
            <pc:docMk/>
            <pc:sldMk cId="3516559987" sldId="263"/>
            <ac:picMk id="10" creationId="{1E79A293-D003-9D5B-1609-20C38D0737D8}"/>
          </ac:picMkLst>
        </pc:picChg>
        <pc:picChg chg="add mod">
          <ac:chgData name="Glickman, Evan David" userId="acb503bb-95cf-478f-9879-e9eada496577" providerId="ADAL" clId="{0FDBA286-9AD8-4DDD-BF43-272B73F007D3}" dt="2024-02-21T19:01:27.936" v="329" actId="1076"/>
          <ac:picMkLst>
            <pc:docMk/>
            <pc:sldMk cId="3516559987" sldId="263"/>
            <ac:picMk id="12" creationId="{CF8F7455-5D5F-4727-0266-282F77F11A01}"/>
          </ac:picMkLst>
        </pc:picChg>
      </pc:sldChg>
      <pc:sldChg chg="addSp delSp modSp mod">
        <pc:chgData name="Glickman, Evan David" userId="acb503bb-95cf-478f-9879-e9eada496577" providerId="ADAL" clId="{0FDBA286-9AD8-4DDD-BF43-272B73F007D3}" dt="2024-02-27T20:09:22.358" v="700" actId="1076"/>
        <pc:sldMkLst>
          <pc:docMk/>
          <pc:sldMk cId="3408766710" sldId="264"/>
        </pc:sldMkLst>
        <pc:spChg chg="add">
          <ac:chgData name="Glickman, Evan David" userId="acb503bb-95cf-478f-9879-e9eada496577" providerId="ADAL" clId="{0FDBA286-9AD8-4DDD-BF43-272B73F007D3}" dt="2024-02-27T20:05:30.603" v="686"/>
          <ac:spMkLst>
            <pc:docMk/>
            <pc:sldMk cId="3408766710" sldId="264"/>
            <ac:spMk id="12" creationId="{FFF93C4E-F1A6-D4E5-09A2-23264B857AEB}"/>
          </ac:spMkLst>
        </pc:spChg>
        <pc:picChg chg="del mod">
          <ac:chgData name="Glickman, Evan David" userId="acb503bb-95cf-478f-9879-e9eada496577" providerId="ADAL" clId="{0FDBA286-9AD8-4DDD-BF43-272B73F007D3}" dt="2024-02-27T20:04:39.056" v="683" actId="478"/>
          <ac:picMkLst>
            <pc:docMk/>
            <pc:sldMk cId="3408766710" sldId="264"/>
            <ac:picMk id="4" creationId="{98D2E576-00C4-DA0D-B102-DE18A7812496}"/>
          </ac:picMkLst>
        </pc:picChg>
        <pc:picChg chg="add mod">
          <ac:chgData name="Glickman, Evan David" userId="acb503bb-95cf-478f-9879-e9eada496577" providerId="ADAL" clId="{0FDBA286-9AD8-4DDD-BF43-272B73F007D3}" dt="2024-02-27T20:03:44.388" v="664" actId="14100"/>
          <ac:picMkLst>
            <pc:docMk/>
            <pc:sldMk cId="3408766710" sldId="264"/>
            <ac:picMk id="5" creationId="{7FC9D97D-718F-D53E-ACA0-A49287A5BB09}"/>
          </ac:picMkLst>
        </pc:picChg>
        <pc:picChg chg="add mod">
          <ac:chgData name="Glickman, Evan David" userId="acb503bb-95cf-478f-9879-e9eada496577" providerId="ADAL" clId="{0FDBA286-9AD8-4DDD-BF43-272B73F007D3}" dt="2024-02-27T20:04:00.205" v="672" actId="1076"/>
          <ac:picMkLst>
            <pc:docMk/>
            <pc:sldMk cId="3408766710" sldId="264"/>
            <ac:picMk id="7" creationId="{D23C0DFC-C44B-79F0-FEDB-4D8D1B1C449F}"/>
          </ac:picMkLst>
        </pc:picChg>
        <pc:picChg chg="add mod">
          <ac:chgData name="Glickman, Evan David" userId="acb503bb-95cf-478f-9879-e9eada496577" providerId="ADAL" clId="{0FDBA286-9AD8-4DDD-BF43-272B73F007D3}" dt="2024-02-27T20:04:24.247" v="678" actId="14100"/>
          <ac:picMkLst>
            <pc:docMk/>
            <pc:sldMk cId="3408766710" sldId="264"/>
            <ac:picMk id="9" creationId="{02DC6B10-3050-00ED-AA69-6E81E7C64587}"/>
          </ac:picMkLst>
        </pc:picChg>
        <pc:picChg chg="add mod">
          <ac:chgData name="Glickman, Evan David" userId="acb503bb-95cf-478f-9879-e9eada496577" providerId="ADAL" clId="{0FDBA286-9AD8-4DDD-BF43-272B73F007D3}" dt="2024-02-27T20:04:44.338" v="685" actId="14100"/>
          <ac:picMkLst>
            <pc:docMk/>
            <pc:sldMk cId="3408766710" sldId="264"/>
            <ac:picMk id="11" creationId="{2AA98811-21CE-16AD-7045-BAEE66B753D4}"/>
          </ac:picMkLst>
        </pc:picChg>
        <pc:picChg chg="add mod">
          <ac:chgData name="Glickman, Evan David" userId="acb503bb-95cf-478f-9879-e9eada496577" providerId="ADAL" clId="{0FDBA286-9AD8-4DDD-BF43-272B73F007D3}" dt="2024-02-27T20:05:49.095" v="694" actId="14100"/>
          <ac:picMkLst>
            <pc:docMk/>
            <pc:sldMk cId="3408766710" sldId="264"/>
            <ac:picMk id="14" creationId="{EC2F4F23-7900-7500-7313-9ED5FFE16805}"/>
          </ac:picMkLst>
        </pc:picChg>
        <pc:picChg chg="add mod modCrop">
          <ac:chgData name="Glickman, Evan David" userId="acb503bb-95cf-478f-9879-e9eada496577" providerId="ADAL" clId="{0FDBA286-9AD8-4DDD-BF43-272B73F007D3}" dt="2024-02-27T20:09:22.358" v="700" actId="1076"/>
          <ac:picMkLst>
            <pc:docMk/>
            <pc:sldMk cId="3408766710" sldId="264"/>
            <ac:picMk id="16" creationId="{FF94132E-BE2D-1EA0-A5FA-5758312E4C1D}"/>
          </ac:picMkLst>
        </pc:picChg>
      </pc:sldChg>
      <pc:sldChg chg="addSp modSp mod ord">
        <pc:chgData name="Glickman, Evan David" userId="acb503bb-95cf-478f-9879-e9eada496577" providerId="ADAL" clId="{0FDBA286-9AD8-4DDD-BF43-272B73F007D3}" dt="2024-02-27T20:03:02.883" v="657" actId="1076"/>
        <pc:sldMkLst>
          <pc:docMk/>
          <pc:sldMk cId="3486864596" sldId="265"/>
        </pc:sldMkLst>
        <pc:spChg chg="mod">
          <ac:chgData name="Glickman, Evan David" userId="acb503bb-95cf-478f-9879-e9eada496577" providerId="ADAL" clId="{0FDBA286-9AD8-4DDD-BF43-272B73F007D3}" dt="2024-02-21T19:12:12.196" v="390" actId="20577"/>
          <ac:spMkLst>
            <pc:docMk/>
            <pc:sldMk cId="3486864596" sldId="265"/>
            <ac:spMk id="3" creationId="{A7F11D9E-132F-4F92-D938-8B35C315A46F}"/>
          </ac:spMkLst>
        </pc:spChg>
        <pc:picChg chg="mod">
          <ac:chgData name="Glickman, Evan David" userId="acb503bb-95cf-478f-9879-e9eada496577" providerId="ADAL" clId="{0FDBA286-9AD8-4DDD-BF43-272B73F007D3}" dt="2024-02-21T18:58:20.179" v="308" actId="14100"/>
          <ac:picMkLst>
            <pc:docMk/>
            <pc:sldMk cId="3486864596" sldId="265"/>
            <ac:picMk id="4" creationId="{A2F58648-9D5D-3C97-D37C-6092BAF73E26}"/>
          </ac:picMkLst>
        </pc:picChg>
        <pc:picChg chg="add mod">
          <ac:chgData name="Glickman, Evan David" userId="acb503bb-95cf-478f-9879-e9eada496577" providerId="ADAL" clId="{0FDBA286-9AD8-4DDD-BF43-272B73F007D3}" dt="2024-02-21T18:44:48.249" v="31" actId="1076"/>
          <ac:picMkLst>
            <pc:docMk/>
            <pc:sldMk cId="3486864596" sldId="265"/>
            <ac:picMk id="6" creationId="{CBD8C8CB-1569-1157-8D8D-5A9A8DA70910}"/>
          </ac:picMkLst>
        </pc:picChg>
        <pc:picChg chg="add mod">
          <ac:chgData name="Glickman, Evan David" userId="acb503bb-95cf-478f-9879-e9eada496577" providerId="ADAL" clId="{0FDBA286-9AD8-4DDD-BF43-272B73F007D3}" dt="2024-02-21T18:45:25.343" v="38" actId="14100"/>
          <ac:picMkLst>
            <pc:docMk/>
            <pc:sldMk cId="3486864596" sldId="265"/>
            <ac:picMk id="8" creationId="{C7E3A71C-150B-4A96-9C36-718D6C2CD4B3}"/>
          </ac:picMkLst>
        </pc:picChg>
        <pc:picChg chg="add mod">
          <ac:chgData name="Glickman, Evan David" userId="acb503bb-95cf-478f-9879-e9eada496577" providerId="ADAL" clId="{0FDBA286-9AD8-4DDD-BF43-272B73F007D3}" dt="2024-02-21T18:46:27.743" v="43" actId="1076"/>
          <ac:picMkLst>
            <pc:docMk/>
            <pc:sldMk cId="3486864596" sldId="265"/>
            <ac:picMk id="10" creationId="{29518138-237F-8AEC-70D9-9A2DFD38A226}"/>
          </ac:picMkLst>
        </pc:picChg>
        <pc:picChg chg="add mod">
          <ac:chgData name="Glickman, Evan David" userId="acb503bb-95cf-478f-9879-e9eada496577" providerId="ADAL" clId="{0FDBA286-9AD8-4DDD-BF43-272B73F007D3}" dt="2024-02-27T20:03:02.883" v="657" actId="1076"/>
          <ac:picMkLst>
            <pc:docMk/>
            <pc:sldMk cId="3486864596" sldId="265"/>
            <ac:picMk id="12" creationId="{098A3259-D089-09AF-5AD1-86A63DD7C4DE}"/>
          </ac:picMkLst>
        </pc:picChg>
      </pc:sldChg>
      <pc:sldChg chg="modSp new del mod">
        <pc:chgData name="Glickman, Evan David" userId="acb503bb-95cf-478f-9879-e9eada496577" providerId="ADAL" clId="{0FDBA286-9AD8-4DDD-BF43-272B73F007D3}" dt="2024-02-27T19:59:39.591" v="591" actId="2696"/>
        <pc:sldMkLst>
          <pc:docMk/>
          <pc:sldMk cId="1689939977" sldId="266"/>
        </pc:sldMkLst>
        <pc:spChg chg="mod">
          <ac:chgData name="Glickman, Evan David" userId="acb503bb-95cf-478f-9879-e9eada496577" providerId="ADAL" clId="{0FDBA286-9AD8-4DDD-BF43-272B73F007D3}" dt="2024-02-27T19:59:36.491" v="590" actId="1076"/>
          <ac:spMkLst>
            <pc:docMk/>
            <pc:sldMk cId="1689939977" sldId="266"/>
            <ac:spMk id="2" creationId="{34903074-C851-E45F-DC34-C3A659DB2C8E}"/>
          </ac:spMkLst>
        </pc:spChg>
        <pc:spChg chg="mod">
          <ac:chgData name="Glickman, Evan David" userId="acb503bb-95cf-478f-9879-e9eada496577" providerId="ADAL" clId="{0FDBA286-9AD8-4DDD-BF43-272B73F007D3}" dt="2024-02-27T19:57:57.232" v="534" actId="20577"/>
          <ac:spMkLst>
            <pc:docMk/>
            <pc:sldMk cId="1689939977" sldId="266"/>
            <ac:spMk id="3" creationId="{41DBCBD8-3C10-F461-945E-0F5AB4825E18}"/>
          </ac:spMkLst>
        </pc:spChg>
      </pc:sldChg>
      <pc:sldChg chg="new del">
        <pc:chgData name="Glickman, Evan David" userId="acb503bb-95cf-478f-9879-e9eada496577" providerId="ADAL" clId="{0FDBA286-9AD8-4DDD-BF43-272B73F007D3}" dt="2024-02-21T19:11:07.651" v="364" actId="47"/>
        <pc:sldMkLst>
          <pc:docMk/>
          <pc:sldMk cId="3101162493" sldId="266"/>
        </pc:sldMkLst>
      </pc:sldChg>
      <pc:sldChg chg="add del">
        <pc:chgData name="Glickman, Evan David" userId="acb503bb-95cf-478f-9879-e9eada496577" providerId="ADAL" clId="{0FDBA286-9AD8-4DDD-BF43-272B73F007D3}" dt="2024-02-27T20:00:23.483" v="604" actId="2696"/>
        <pc:sldMkLst>
          <pc:docMk/>
          <pc:sldMk cId="3614694541" sldId="266"/>
        </pc:sldMkLst>
      </pc:sldChg>
      <pc:sldChg chg="addSp modSp mod">
        <pc:chgData name="Glickman, Evan David" userId="acb503bb-95cf-478f-9879-e9eada496577" providerId="ADAL" clId="{0FDBA286-9AD8-4DDD-BF43-272B73F007D3}" dt="2024-02-27T19:51:29.718" v="488" actId="20577"/>
        <pc:sldMkLst>
          <pc:docMk/>
          <pc:sldMk cId="4049380713" sldId="267"/>
        </pc:sldMkLst>
        <pc:spChg chg="mod">
          <ac:chgData name="Glickman, Evan David" userId="acb503bb-95cf-478f-9879-e9eada496577" providerId="ADAL" clId="{0FDBA286-9AD8-4DDD-BF43-272B73F007D3}" dt="2024-02-27T19:51:29.718" v="488" actId="20577"/>
          <ac:spMkLst>
            <pc:docMk/>
            <pc:sldMk cId="4049380713" sldId="267"/>
            <ac:spMk id="3" creationId="{66D4A88A-19FE-0F7F-2862-F4C665B7B807}"/>
          </ac:spMkLst>
        </pc:spChg>
        <pc:picChg chg="mod">
          <ac:chgData name="Glickman, Evan David" userId="acb503bb-95cf-478f-9879-e9eada496577" providerId="ADAL" clId="{0FDBA286-9AD8-4DDD-BF43-272B73F007D3}" dt="2024-02-27T19:43:26.656" v="405" actId="1076"/>
          <ac:picMkLst>
            <pc:docMk/>
            <pc:sldMk cId="4049380713" sldId="267"/>
            <ac:picMk id="5" creationId="{6BC6F800-734C-A5FC-453F-7CD88EB81CDD}"/>
          </ac:picMkLst>
        </pc:picChg>
        <pc:picChg chg="add mod">
          <ac:chgData name="Glickman, Evan David" userId="acb503bb-95cf-478f-9879-e9eada496577" providerId="ADAL" clId="{0FDBA286-9AD8-4DDD-BF43-272B73F007D3}" dt="2024-02-27T19:44:53.975" v="411" actId="14100"/>
          <ac:picMkLst>
            <pc:docMk/>
            <pc:sldMk cId="4049380713" sldId="267"/>
            <ac:picMk id="7" creationId="{785F9C6B-A740-823E-ACDA-92795D54A50A}"/>
          </ac:picMkLst>
        </pc:picChg>
        <pc:picChg chg="add mod">
          <ac:chgData name="Glickman, Evan David" userId="acb503bb-95cf-478f-9879-e9eada496577" providerId="ADAL" clId="{0FDBA286-9AD8-4DDD-BF43-272B73F007D3}" dt="2024-02-27T19:45:40.502" v="417" actId="14100"/>
          <ac:picMkLst>
            <pc:docMk/>
            <pc:sldMk cId="4049380713" sldId="267"/>
            <ac:picMk id="9" creationId="{22A3067E-8141-798D-2211-D264F2B02829}"/>
          </ac:picMkLst>
        </pc:picChg>
        <pc:picChg chg="add mod">
          <ac:chgData name="Glickman, Evan David" userId="acb503bb-95cf-478f-9879-e9eada496577" providerId="ADAL" clId="{0FDBA286-9AD8-4DDD-BF43-272B73F007D3}" dt="2024-02-27T19:47:18.148" v="421" actId="1076"/>
          <ac:picMkLst>
            <pc:docMk/>
            <pc:sldMk cId="4049380713" sldId="267"/>
            <ac:picMk id="11" creationId="{BC02D801-1B23-8BF8-1C2B-EF9F7A2CC5B2}"/>
          </ac:picMkLst>
        </pc:picChg>
        <pc:picChg chg="add mod">
          <ac:chgData name="Glickman, Evan David" userId="acb503bb-95cf-478f-9879-e9eada496577" providerId="ADAL" clId="{0FDBA286-9AD8-4DDD-BF43-272B73F007D3}" dt="2024-02-27T19:48:59.986" v="438" actId="14100"/>
          <ac:picMkLst>
            <pc:docMk/>
            <pc:sldMk cId="4049380713" sldId="267"/>
            <ac:picMk id="13" creationId="{D57B2B53-AAE4-60B5-EFD1-B13D4B076671}"/>
          </ac:picMkLst>
        </pc:picChg>
        <pc:picChg chg="add mod">
          <ac:chgData name="Glickman, Evan David" userId="acb503bb-95cf-478f-9879-e9eada496577" providerId="ADAL" clId="{0FDBA286-9AD8-4DDD-BF43-272B73F007D3}" dt="2024-02-27T19:49:04.471" v="440" actId="14100"/>
          <ac:picMkLst>
            <pc:docMk/>
            <pc:sldMk cId="4049380713" sldId="267"/>
            <ac:picMk id="14" creationId="{A1FC9D10-C5FF-47EC-6DBE-63B319D7DEE6}"/>
          </ac:picMkLst>
        </pc:picChg>
        <pc:picChg chg="add mod">
          <ac:chgData name="Glickman, Evan David" userId="acb503bb-95cf-478f-9879-e9eada496577" providerId="ADAL" clId="{0FDBA286-9AD8-4DDD-BF43-272B73F007D3}" dt="2024-02-27T19:49:33.259" v="444" actId="14100"/>
          <ac:picMkLst>
            <pc:docMk/>
            <pc:sldMk cId="4049380713" sldId="267"/>
            <ac:picMk id="16" creationId="{FAB5B276-E45D-187B-F2CB-C7BDDA013177}"/>
          </ac:picMkLst>
        </pc:picChg>
        <pc:picChg chg="add mod">
          <ac:chgData name="Glickman, Evan David" userId="acb503bb-95cf-478f-9879-e9eada496577" providerId="ADAL" clId="{0FDBA286-9AD8-4DDD-BF43-272B73F007D3}" dt="2024-02-27T19:49:55.150" v="448" actId="14100"/>
          <ac:picMkLst>
            <pc:docMk/>
            <pc:sldMk cId="4049380713" sldId="267"/>
            <ac:picMk id="18" creationId="{561D326A-8903-52F9-9F54-1B20F670AB74}"/>
          </ac:picMkLst>
        </pc:picChg>
      </pc:sldChg>
      <pc:sldChg chg="addSp delSp modSp new mod">
        <pc:chgData name="Glickman, Evan David" userId="acb503bb-95cf-478f-9879-e9eada496577" providerId="ADAL" clId="{0FDBA286-9AD8-4DDD-BF43-272B73F007D3}" dt="2024-02-27T20:00:11.505" v="603" actId="1076"/>
        <pc:sldMkLst>
          <pc:docMk/>
          <pc:sldMk cId="458005790" sldId="268"/>
        </pc:sldMkLst>
        <pc:spChg chg="add del mod">
          <ac:chgData name="Glickman, Evan David" userId="acb503bb-95cf-478f-9879-e9eada496577" providerId="ADAL" clId="{0FDBA286-9AD8-4DDD-BF43-272B73F007D3}" dt="2024-02-27T20:00:07.022" v="602" actId="20577"/>
          <ac:spMkLst>
            <pc:docMk/>
            <pc:sldMk cId="458005790" sldId="268"/>
            <ac:spMk id="2" creationId="{5D4AB298-EC77-DBF5-2CAC-D4360DC05B4C}"/>
          </ac:spMkLst>
        </pc:spChg>
        <pc:spChg chg="add del">
          <ac:chgData name="Glickman, Evan David" userId="acb503bb-95cf-478f-9879-e9eada496577" providerId="ADAL" clId="{0FDBA286-9AD8-4DDD-BF43-272B73F007D3}" dt="2024-02-27T19:58:29.167" v="554" actId="478"/>
          <ac:spMkLst>
            <pc:docMk/>
            <pc:sldMk cId="458005790" sldId="268"/>
            <ac:spMk id="3" creationId="{5AE01A5B-4075-8BF6-F3C5-16627F3227DC}"/>
          </ac:spMkLst>
        </pc:spChg>
        <pc:spChg chg="add mod">
          <ac:chgData name="Glickman, Evan David" userId="acb503bb-95cf-478f-9879-e9eada496577" providerId="ADAL" clId="{0FDBA286-9AD8-4DDD-BF43-272B73F007D3}" dt="2024-02-27T19:58:25.012" v="549" actId="20577"/>
          <ac:spMkLst>
            <pc:docMk/>
            <pc:sldMk cId="458005790" sldId="268"/>
            <ac:spMk id="6" creationId="{24C3666A-B165-117D-4A07-C35958E471B9}"/>
          </ac:spMkLst>
        </pc:spChg>
        <pc:spChg chg="add mod">
          <ac:chgData name="Glickman, Evan David" userId="acb503bb-95cf-478f-9879-e9eada496577" providerId="ADAL" clId="{0FDBA286-9AD8-4DDD-BF43-272B73F007D3}" dt="2024-02-27T19:59:59" v="598" actId="1076"/>
          <ac:spMkLst>
            <pc:docMk/>
            <pc:sldMk cId="458005790" sldId="268"/>
            <ac:spMk id="11" creationId="{42F08D8A-6635-49EE-FD6B-E4796548888D}"/>
          </ac:spMkLst>
        </pc:spChg>
        <pc:picChg chg="add del mod">
          <ac:chgData name="Glickman, Evan David" userId="acb503bb-95cf-478f-9879-e9eada496577" providerId="ADAL" clId="{0FDBA286-9AD8-4DDD-BF43-272B73F007D3}" dt="2024-02-27T19:58:25.878" v="551" actId="22"/>
          <ac:picMkLst>
            <pc:docMk/>
            <pc:sldMk cId="458005790" sldId="268"/>
            <ac:picMk id="5" creationId="{100E4DA7-62AC-E1F0-3FE3-C42C54C62845}"/>
          </ac:picMkLst>
        </pc:picChg>
        <pc:picChg chg="add mod">
          <ac:chgData name="Glickman, Evan David" userId="acb503bb-95cf-478f-9879-e9eada496577" providerId="ADAL" clId="{0FDBA286-9AD8-4DDD-BF43-272B73F007D3}" dt="2024-02-27T20:00:11.505" v="603" actId="1076"/>
          <ac:picMkLst>
            <pc:docMk/>
            <pc:sldMk cId="458005790" sldId="268"/>
            <ac:picMk id="8" creationId="{93DAD318-3AC0-4B10-F599-7C3D52ADF52A}"/>
          </ac:picMkLst>
        </pc:picChg>
        <pc:picChg chg="add mod">
          <ac:chgData name="Glickman, Evan David" userId="acb503bb-95cf-478f-9879-e9eada496577" providerId="ADAL" clId="{0FDBA286-9AD8-4DDD-BF43-272B73F007D3}" dt="2024-02-27T19:59:53.980" v="596" actId="1076"/>
          <ac:picMkLst>
            <pc:docMk/>
            <pc:sldMk cId="458005790" sldId="268"/>
            <ac:picMk id="10" creationId="{1B7AB50D-F284-A6A4-EF22-C4D0B22F547C}"/>
          </ac:picMkLst>
        </pc:picChg>
      </pc:sldChg>
      <pc:sldMasterChg chg="delSldLayout">
        <pc:chgData name="Glickman, Evan David" userId="acb503bb-95cf-478f-9879-e9eada496577" providerId="ADAL" clId="{0FDBA286-9AD8-4DDD-BF43-272B73F007D3}" dt="2024-02-21T19:11:26.839" v="380" actId="47"/>
        <pc:sldMasterMkLst>
          <pc:docMk/>
          <pc:sldMasterMk cId="0" sldId="2147483662"/>
        </pc:sldMasterMkLst>
        <pc:sldLayoutChg chg="del">
          <pc:chgData name="Glickman, Evan David" userId="acb503bb-95cf-478f-9879-e9eada496577" providerId="ADAL" clId="{0FDBA286-9AD8-4DDD-BF43-272B73F007D3}" dt="2024-02-21T19:11:26.839" v="380" actId="47"/>
          <pc:sldLayoutMkLst>
            <pc:docMk/>
            <pc:sldMasterMk cId="0" sldId="2147483662"/>
            <pc:sldLayoutMk cId="0" sldId="2147483648"/>
          </pc:sldLayoutMkLst>
        </pc:sldLayoutChg>
      </pc:sldMasterChg>
    </pc:docChg>
  </pc:docChgLst>
  <pc:docChgLst>
    <pc:chgData name="Glickman, Evan David" userId="S::edg5242@psu.edu::acb503bb-95cf-478f-9879-e9eada496577" providerId="AD" clId="Web-{3944850B-0CF6-4261-BDCE-34EDF8888ED5}"/>
    <pc:docChg chg="addSld delSld modSld sldOrd">
      <pc:chgData name="Glickman, Evan David" userId="S::edg5242@psu.edu::acb503bb-95cf-478f-9879-e9eada496577" providerId="AD" clId="Web-{3944850B-0CF6-4261-BDCE-34EDF8888ED5}" dt="2023-08-31T19:43:33.775" v="180" actId="20577"/>
      <pc:docMkLst>
        <pc:docMk/>
      </pc:docMkLst>
      <pc:sldChg chg="modSp">
        <pc:chgData name="Glickman, Evan David" userId="S::edg5242@psu.edu::acb503bb-95cf-478f-9879-e9eada496577" providerId="AD" clId="Web-{3944850B-0CF6-4261-BDCE-34EDF8888ED5}" dt="2023-08-31T19:43:33.775" v="180" actId="20577"/>
        <pc:sldMkLst>
          <pc:docMk/>
          <pc:sldMk cId="0" sldId="256"/>
        </pc:sldMkLst>
        <pc:spChg chg="mod">
          <ac:chgData name="Glickman, Evan David" userId="S::edg5242@psu.edu::acb503bb-95cf-478f-9879-e9eada496577" providerId="AD" clId="Web-{3944850B-0CF6-4261-BDCE-34EDF8888ED5}" dt="2023-08-31T19:43:33.775" v="180" actId="20577"/>
          <ac:spMkLst>
            <pc:docMk/>
            <pc:sldMk cId="0" sldId="256"/>
            <ac:spMk id="219" creationId="{00000000-0000-0000-0000-000000000000}"/>
          </ac:spMkLst>
        </pc:spChg>
      </pc:sldChg>
      <pc:sldChg chg="modSp">
        <pc:chgData name="Glickman, Evan David" userId="S::edg5242@psu.edu::acb503bb-95cf-478f-9879-e9eada496577" providerId="AD" clId="Web-{3944850B-0CF6-4261-BDCE-34EDF8888ED5}" dt="2023-08-31T19:27:47.730" v="21" actId="20577"/>
        <pc:sldMkLst>
          <pc:docMk/>
          <pc:sldMk cId="0" sldId="258"/>
        </pc:sldMkLst>
        <pc:spChg chg="mod">
          <ac:chgData name="Glickman, Evan David" userId="S::edg5242@psu.edu::acb503bb-95cf-478f-9879-e9eada496577" providerId="AD" clId="Web-{3944850B-0CF6-4261-BDCE-34EDF8888ED5}" dt="2023-08-31T19:27:47.730" v="21" actId="20577"/>
          <ac:spMkLst>
            <pc:docMk/>
            <pc:sldMk cId="0" sldId="258"/>
            <ac:spMk id="231" creationId="{00000000-0000-0000-0000-000000000000}"/>
          </ac:spMkLst>
        </pc:spChg>
      </pc:sldChg>
      <pc:sldChg chg="addSp modSp">
        <pc:chgData name="Glickman, Evan David" userId="S::edg5242@psu.edu::acb503bb-95cf-478f-9879-e9eada496577" providerId="AD" clId="Web-{3944850B-0CF6-4261-BDCE-34EDF8888ED5}" dt="2023-08-31T19:35:42.183" v="59" actId="14100"/>
        <pc:sldMkLst>
          <pc:docMk/>
          <pc:sldMk cId="0" sldId="259"/>
        </pc:sldMkLst>
        <pc:spChg chg="mod">
          <ac:chgData name="Glickman, Evan David" userId="S::edg5242@psu.edu::acb503bb-95cf-478f-9879-e9eada496577" providerId="AD" clId="Web-{3944850B-0CF6-4261-BDCE-34EDF8888ED5}" dt="2023-08-31T19:27:56.668" v="29" actId="20577"/>
          <ac:spMkLst>
            <pc:docMk/>
            <pc:sldMk cId="0" sldId="259"/>
            <ac:spMk id="237" creationId="{00000000-0000-0000-0000-000000000000}"/>
          </ac:spMkLst>
        </pc:spChg>
        <pc:picChg chg="add mod">
          <ac:chgData name="Glickman, Evan David" userId="S::edg5242@psu.edu::acb503bb-95cf-478f-9879-e9eada496577" providerId="AD" clId="Web-{3944850B-0CF6-4261-BDCE-34EDF8888ED5}" dt="2023-08-31T19:35:42.183" v="59" actId="14100"/>
          <ac:picMkLst>
            <pc:docMk/>
            <pc:sldMk cId="0" sldId="259"/>
            <ac:picMk id="2" creationId="{CF4E1F19-87BD-97AE-0F96-BB841584310F}"/>
          </ac:picMkLst>
        </pc:picChg>
        <pc:picChg chg="add mod modCrop">
          <ac:chgData name="Glickman, Evan David" userId="S::edg5242@psu.edu::acb503bb-95cf-478f-9879-e9eada496577" providerId="AD" clId="Web-{3944850B-0CF6-4261-BDCE-34EDF8888ED5}" dt="2023-08-31T19:34:47.853" v="47" actId="1076"/>
          <ac:picMkLst>
            <pc:docMk/>
            <pc:sldMk cId="0" sldId="259"/>
            <ac:picMk id="3" creationId="{EC56B76C-858A-B0EB-FD0C-E535696BAFCE}"/>
          </ac:picMkLst>
        </pc:picChg>
        <pc:picChg chg="add mod">
          <ac:chgData name="Glickman, Evan David" userId="S::edg5242@psu.edu::acb503bb-95cf-478f-9879-e9eada496577" providerId="AD" clId="Web-{3944850B-0CF6-4261-BDCE-34EDF8888ED5}" dt="2023-08-31T19:34:44.103" v="45" actId="1076"/>
          <ac:picMkLst>
            <pc:docMk/>
            <pc:sldMk cId="0" sldId="259"/>
            <ac:picMk id="4" creationId="{F0F37D86-46AF-1515-1DA1-47F69C3B178B}"/>
          </ac:picMkLst>
        </pc:picChg>
        <pc:picChg chg="add mod">
          <ac:chgData name="Glickman, Evan David" userId="S::edg5242@psu.edu::acb503bb-95cf-478f-9879-e9eada496577" providerId="AD" clId="Web-{3944850B-0CF6-4261-BDCE-34EDF8888ED5}" dt="2023-08-31T19:35:02.884" v="54" actId="14100"/>
          <ac:picMkLst>
            <pc:docMk/>
            <pc:sldMk cId="0" sldId="259"/>
            <ac:picMk id="5" creationId="{8A80280E-6269-632C-ACBA-886037ECC210}"/>
          </ac:picMkLst>
        </pc:picChg>
        <pc:picChg chg="add mod">
          <ac:chgData name="Glickman, Evan David" userId="S::edg5242@psu.edu::acb503bb-95cf-478f-9879-e9eada496577" providerId="AD" clId="Web-{3944850B-0CF6-4261-BDCE-34EDF8888ED5}" dt="2023-08-31T19:35:32.463" v="57" actId="1076"/>
          <ac:picMkLst>
            <pc:docMk/>
            <pc:sldMk cId="0" sldId="259"/>
            <ac:picMk id="6" creationId="{6CE1C4FF-8997-592B-4F89-D2BCED77EAAC}"/>
          </ac:picMkLst>
        </pc:picChg>
      </pc:sldChg>
      <pc:sldChg chg="addSp modSp">
        <pc:chgData name="Glickman, Evan David" userId="S::edg5242@psu.edu::acb503bb-95cf-478f-9879-e9eada496577" providerId="AD" clId="Web-{3944850B-0CF6-4261-BDCE-34EDF8888ED5}" dt="2023-08-31T19:38:50.251" v="112" actId="1076"/>
        <pc:sldMkLst>
          <pc:docMk/>
          <pc:sldMk cId="2813712737" sldId="262"/>
        </pc:sldMkLst>
        <pc:spChg chg="mod">
          <ac:chgData name="Glickman, Evan David" userId="S::edg5242@psu.edu::acb503bb-95cf-478f-9879-e9eada496577" providerId="AD" clId="Web-{3944850B-0CF6-4261-BDCE-34EDF8888ED5}" dt="2023-08-31T19:36:17.637" v="80" actId="20577"/>
          <ac:spMkLst>
            <pc:docMk/>
            <pc:sldMk cId="2813712737" sldId="262"/>
            <ac:spMk id="3" creationId="{8DB6EEF3-506A-960B-BBEA-8E36D1840C92}"/>
          </ac:spMkLst>
        </pc:spChg>
        <pc:picChg chg="add mod">
          <ac:chgData name="Glickman, Evan David" userId="S::edg5242@psu.edu::acb503bb-95cf-478f-9879-e9eada496577" providerId="AD" clId="Web-{3944850B-0CF6-4261-BDCE-34EDF8888ED5}" dt="2023-08-31T19:36:49.825" v="82" actId="1076"/>
          <ac:picMkLst>
            <pc:docMk/>
            <pc:sldMk cId="2813712737" sldId="262"/>
            <ac:picMk id="4" creationId="{7A1C854C-427E-7CCB-EF6C-EC09136BC552}"/>
          </ac:picMkLst>
        </pc:picChg>
        <pc:picChg chg="add mod">
          <ac:chgData name="Glickman, Evan David" userId="S::edg5242@psu.edu::acb503bb-95cf-478f-9879-e9eada496577" providerId="AD" clId="Web-{3944850B-0CF6-4261-BDCE-34EDF8888ED5}" dt="2023-08-31T19:36:58.826" v="86" actId="1076"/>
          <ac:picMkLst>
            <pc:docMk/>
            <pc:sldMk cId="2813712737" sldId="262"/>
            <ac:picMk id="5" creationId="{4C553056-BB8E-315C-18FE-EB25D16FF535}"/>
          </ac:picMkLst>
        </pc:picChg>
        <pc:picChg chg="add mod">
          <ac:chgData name="Glickman, Evan David" userId="S::edg5242@psu.edu::acb503bb-95cf-478f-9879-e9eada496577" providerId="AD" clId="Web-{3944850B-0CF6-4261-BDCE-34EDF8888ED5}" dt="2023-08-31T19:38:50.251" v="112" actId="1076"/>
          <ac:picMkLst>
            <pc:docMk/>
            <pc:sldMk cId="2813712737" sldId="262"/>
            <ac:picMk id="6" creationId="{CC1D1642-0463-6525-5262-4F5710453972}"/>
          </ac:picMkLst>
        </pc:picChg>
      </pc:sldChg>
      <pc:sldChg chg="modSp ord">
        <pc:chgData name="Glickman, Evan David" userId="S::edg5242@psu.edu::acb503bb-95cf-478f-9879-e9eada496577" providerId="AD" clId="Web-{3944850B-0CF6-4261-BDCE-34EDF8888ED5}" dt="2023-08-31T19:38:07.015" v="110" actId="20577"/>
        <pc:sldMkLst>
          <pc:docMk/>
          <pc:sldMk cId="3516559987" sldId="263"/>
        </pc:sldMkLst>
        <pc:spChg chg="mod">
          <ac:chgData name="Glickman, Evan David" userId="S::edg5242@psu.edu::acb503bb-95cf-478f-9879-e9eada496577" providerId="AD" clId="Web-{3944850B-0CF6-4261-BDCE-34EDF8888ED5}" dt="2023-08-31T19:38:07.015" v="110" actId="20577"/>
          <ac:spMkLst>
            <pc:docMk/>
            <pc:sldMk cId="3516559987" sldId="263"/>
            <ac:spMk id="3" creationId="{9F0C9C12-BCEF-01FB-EFC3-6E401CA23706}"/>
          </ac:spMkLst>
        </pc:spChg>
      </pc:sldChg>
      <pc:sldChg chg="addSp delSp modSp">
        <pc:chgData name="Glickman, Evan David" userId="S::edg5242@psu.edu::acb503bb-95cf-478f-9879-e9eada496577" providerId="AD" clId="Web-{3944850B-0CF6-4261-BDCE-34EDF8888ED5}" dt="2023-08-31T19:42:56.618" v="170" actId="1076"/>
        <pc:sldMkLst>
          <pc:docMk/>
          <pc:sldMk cId="3408766710" sldId="264"/>
        </pc:sldMkLst>
        <pc:spChg chg="del">
          <ac:chgData name="Glickman, Evan David" userId="S::edg5242@psu.edu::acb503bb-95cf-478f-9879-e9eada496577" providerId="AD" clId="Web-{3944850B-0CF6-4261-BDCE-34EDF8888ED5}" dt="2023-08-31T19:38:52.798" v="113"/>
          <ac:spMkLst>
            <pc:docMk/>
            <pc:sldMk cId="3408766710" sldId="264"/>
            <ac:spMk id="3" creationId="{3C197B9E-A515-402F-F142-232F60B73734}"/>
          </ac:spMkLst>
        </pc:spChg>
        <pc:picChg chg="add mod">
          <ac:chgData name="Glickman, Evan David" userId="S::edg5242@psu.edu::acb503bb-95cf-478f-9879-e9eada496577" providerId="AD" clId="Web-{3944850B-0CF6-4261-BDCE-34EDF8888ED5}" dt="2023-08-31T19:42:56.618" v="170" actId="1076"/>
          <ac:picMkLst>
            <pc:docMk/>
            <pc:sldMk cId="3408766710" sldId="264"/>
            <ac:picMk id="4" creationId="{98D2E576-00C4-DA0D-B102-DE18A7812496}"/>
          </ac:picMkLst>
        </pc:picChg>
      </pc:sldChg>
      <pc:sldChg chg="del">
        <pc:chgData name="Glickman, Evan David" userId="S::edg5242@psu.edu::acb503bb-95cf-478f-9879-e9eada496577" providerId="AD" clId="Web-{3944850B-0CF6-4261-BDCE-34EDF8888ED5}" dt="2023-08-31T19:38:55.970" v="114"/>
        <pc:sldMkLst>
          <pc:docMk/>
          <pc:sldMk cId="375009547" sldId="265"/>
        </pc:sldMkLst>
      </pc:sldChg>
      <pc:sldChg chg="addSp modSp new">
        <pc:chgData name="Glickman, Evan David" userId="S::edg5242@psu.edu::acb503bb-95cf-478f-9879-e9eada496577" providerId="AD" clId="Web-{3944850B-0CF6-4261-BDCE-34EDF8888ED5}" dt="2023-08-31T19:41:39.756" v="167" actId="1076"/>
        <pc:sldMkLst>
          <pc:docMk/>
          <pc:sldMk cId="3486864596" sldId="265"/>
        </pc:sldMkLst>
        <pc:spChg chg="mod">
          <ac:chgData name="Glickman, Evan David" userId="S::edg5242@psu.edu::acb503bb-95cf-478f-9879-e9eada496577" providerId="AD" clId="Web-{3944850B-0CF6-4261-BDCE-34EDF8888ED5}" dt="2023-08-31T19:39:02.689" v="117" actId="20577"/>
          <ac:spMkLst>
            <pc:docMk/>
            <pc:sldMk cId="3486864596" sldId="265"/>
            <ac:spMk id="2" creationId="{EFEDE20A-7D29-FA4E-07E3-CB827115EB84}"/>
          </ac:spMkLst>
        </pc:spChg>
        <pc:spChg chg="mod">
          <ac:chgData name="Glickman, Evan David" userId="S::edg5242@psu.edu::acb503bb-95cf-478f-9879-e9eada496577" providerId="AD" clId="Web-{3944850B-0CF6-4261-BDCE-34EDF8888ED5}" dt="2023-08-31T19:39:44.799" v="160" actId="20577"/>
          <ac:spMkLst>
            <pc:docMk/>
            <pc:sldMk cId="3486864596" sldId="265"/>
            <ac:spMk id="3" creationId="{A7F11D9E-132F-4F92-D938-8B35C315A46F}"/>
          </ac:spMkLst>
        </pc:spChg>
        <pc:picChg chg="add mod modCrop">
          <ac:chgData name="Glickman, Evan David" userId="S::edg5242@psu.edu::acb503bb-95cf-478f-9879-e9eada496577" providerId="AD" clId="Web-{3944850B-0CF6-4261-BDCE-34EDF8888ED5}" dt="2023-08-31T19:41:39.756" v="167" actId="1076"/>
          <ac:picMkLst>
            <pc:docMk/>
            <pc:sldMk cId="3486864596" sldId="265"/>
            <ac:picMk id="4" creationId="{A2F58648-9D5D-3C97-D37C-6092BAF73E26}"/>
          </ac:picMkLst>
        </pc:picChg>
      </pc:sldChg>
    </pc:docChg>
  </pc:docChgLst>
  <pc:docChgLst>
    <pc:chgData name="Geyer, Liam Frederick" userId="45348dc7-3a6a-4a54-b98d-87021b42e942" providerId="ADAL" clId="{EBE85902-82C6-4FFC-81E4-B27DDE9C51A8}"/>
    <pc:docChg chg="custSel modSld">
      <pc:chgData name="Geyer, Liam Frederick" userId="45348dc7-3a6a-4a54-b98d-87021b42e942" providerId="ADAL" clId="{EBE85902-82C6-4FFC-81E4-B27DDE9C51A8}" dt="2024-02-27T02:27:44.123" v="73" actId="20577"/>
      <pc:docMkLst>
        <pc:docMk/>
      </pc:docMkLst>
      <pc:sldChg chg="modSp mod">
        <pc:chgData name="Geyer, Liam Frederick" userId="45348dc7-3a6a-4a54-b98d-87021b42e942" providerId="ADAL" clId="{EBE85902-82C6-4FFC-81E4-B27DDE9C51A8}" dt="2024-02-27T02:27:44.123" v="73" actId="20577"/>
        <pc:sldMkLst>
          <pc:docMk/>
          <pc:sldMk cId="3486864596" sldId="265"/>
        </pc:sldMkLst>
        <pc:spChg chg="mod">
          <ac:chgData name="Geyer, Liam Frederick" userId="45348dc7-3a6a-4a54-b98d-87021b42e942" providerId="ADAL" clId="{EBE85902-82C6-4FFC-81E4-B27DDE9C51A8}" dt="2024-02-27T02:27:44.123" v="73" actId="20577"/>
          <ac:spMkLst>
            <pc:docMk/>
            <pc:sldMk cId="3486864596" sldId="265"/>
            <ac:spMk id="3" creationId="{A7F11D9E-132F-4F92-D938-8B35C315A46F}"/>
          </ac:spMkLst>
        </pc:spChg>
      </pc:sldChg>
    </pc:docChg>
  </pc:docChgLst>
  <pc:docChgLst>
    <pc:chgData name="Glickman, Evan David" userId="S::edg5242@psu.edu::acb503bb-95cf-478f-9879-e9eada496577" providerId="AD" clId="Web-{2A4588C9-03FF-CC32-7CC4-404266CA6E6B}"/>
    <pc:docChg chg="modSld">
      <pc:chgData name="Glickman, Evan David" userId="S::edg5242@psu.edu::acb503bb-95cf-478f-9879-e9eada496577" providerId="AD" clId="Web-{2A4588C9-03FF-CC32-7CC4-404266CA6E6B}" dt="2024-02-21T19:42:08.117" v="9" actId="14100"/>
      <pc:docMkLst>
        <pc:docMk/>
      </pc:docMkLst>
      <pc:sldChg chg="modSp">
        <pc:chgData name="Glickman, Evan David" userId="S::edg5242@psu.edu::acb503bb-95cf-478f-9879-e9eada496577" providerId="AD" clId="Web-{2A4588C9-03FF-CC32-7CC4-404266CA6E6B}" dt="2024-02-21T19:41:36.022" v="2" actId="1076"/>
        <pc:sldMkLst>
          <pc:docMk/>
          <pc:sldMk cId="0" sldId="259"/>
        </pc:sldMkLst>
        <pc:picChg chg="mod">
          <ac:chgData name="Glickman, Evan David" userId="S::edg5242@psu.edu::acb503bb-95cf-478f-9879-e9eada496577" providerId="AD" clId="Web-{2A4588C9-03FF-CC32-7CC4-404266CA6E6B}" dt="2024-02-21T19:41:32.491" v="1" actId="1076"/>
          <ac:picMkLst>
            <pc:docMk/>
            <pc:sldMk cId="0" sldId="259"/>
            <ac:picMk id="3" creationId="{4B380CD2-7FE5-EDB5-CE8E-4FADDC9EC8AA}"/>
          </ac:picMkLst>
        </pc:picChg>
        <pc:picChg chg="mod">
          <ac:chgData name="Glickman, Evan David" userId="S::edg5242@psu.edu::acb503bb-95cf-478f-9879-e9eada496577" providerId="AD" clId="Web-{2A4588C9-03FF-CC32-7CC4-404266CA6E6B}" dt="2024-02-21T19:41:36.022" v="2" actId="1076"/>
          <ac:picMkLst>
            <pc:docMk/>
            <pc:sldMk cId="0" sldId="259"/>
            <ac:picMk id="5" creationId="{7168E152-786F-9684-64D6-2A56F2C3450C}"/>
          </ac:picMkLst>
        </pc:picChg>
      </pc:sldChg>
      <pc:sldChg chg="modSp">
        <pc:chgData name="Glickman, Evan David" userId="S::edg5242@psu.edu::acb503bb-95cf-478f-9879-e9eada496577" providerId="AD" clId="Web-{2A4588C9-03FF-CC32-7CC4-404266CA6E6B}" dt="2024-02-21T19:42:08.117" v="9" actId="14100"/>
        <pc:sldMkLst>
          <pc:docMk/>
          <pc:sldMk cId="3408766710" sldId="264"/>
        </pc:sldMkLst>
        <pc:picChg chg="mod">
          <ac:chgData name="Glickman, Evan David" userId="S::edg5242@psu.edu::acb503bb-95cf-478f-9879-e9eada496577" providerId="AD" clId="Web-{2A4588C9-03FF-CC32-7CC4-404266CA6E6B}" dt="2024-02-21T19:42:08.117" v="9" actId="14100"/>
          <ac:picMkLst>
            <pc:docMk/>
            <pc:sldMk cId="3408766710" sldId="264"/>
            <ac:picMk id="4" creationId="{98D2E576-00C4-DA0D-B102-DE18A7812496}"/>
          </ac:picMkLst>
        </pc:picChg>
      </pc:sldChg>
      <pc:sldChg chg="modSp">
        <pc:chgData name="Glickman, Evan David" userId="S::edg5242@psu.edu::acb503bb-95cf-478f-9879-e9eada496577" providerId="AD" clId="Web-{2A4588C9-03FF-CC32-7CC4-404266CA6E6B}" dt="2024-02-21T19:41:49.897" v="3" actId="1076"/>
        <pc:sldMkLst>
          <pc:docMk/>
          <pc:sldMk cId="3486864596" sldId="265"/>
        </pc:sldMkLst>
        <pc:picChg chg="mod">
          <ac:chgData name="Glickman, Evan David" userId="S::edg5242@psu.edu::acb503bb-95cf-478f-9879-e9eada496577" providerId="AD" clId="Web-{2A4588C9-03FF-CC32-7CC4-404266CA6E6B}" dt="2024-02-21T19:41:49.897" v="3" actId="1076"/>
          <ac:picMkLst>
            <pc:docMk/>
            <pc:sldMk cId="3486864596" sldId="265"/>
            <ac:picMk id="12" creationId="{098A3259-D089-09AF-5AD1-86A63DD7C4DE}"/>
          </ac:picMkLst>
        </pc:picChg>
      </pc:sldChg>
    </pc:docChg>
  </pc:docChgLst>
  <pc:docChgLst>
    <pc:chgData name="Glickman, Evan David" userId="S::edg5242@psu.edu::acb503bb-95cf-478f-9879-e9eada496577" providerId="AD" clId="Web-{DF58E368-9976-3DC7-6490-926C33ED613C}"/>
    <pc:docChg chg="addSld modSld">
      <pc:chgData name="Glickman, Evan David" userId="S::edg5242@psu.edu::acb503bb-95cf-478f-9879-e9eada496577" providerId="AD" clId="Web-{DF58E368-9976-3DC7-6490-926C33ED613C}" dt="2024-02-27T19:42:51.336" v="36" actId="14100"/>
      <pc:docMkLst>
        <pc:docMk/>
      </pc:docMkLst>
      <pc:sldChg chg="addSp modSp new">
        <pc:chgData name="Glickman, Evan David" userId="S::edg5242@psu.edu::acb503bb-95cf-478f-9879-e9eada496577" providerId="AD" clId="Web-{DF58E368-9976-3DC7-6490-926C33ED613C}" dt="2024-02-27T19:42:51.336" v="36" actId="14100"/>
        <pc:sldMkLst>
          <pc:docMk/>
          <pc:sldMk cId="4049380713" sldId="267"/>
        </pc:sldMkLst>
        <pc:spChg chg="mod">
          <ac:chgData name="Glickman, Evan David" userId="S::edg5242@psu.edu::acb503bb-95cf-478f-9879-e9eada496577" providerId="AD" clId="Web-{DF58E368-9976-3DC7-6490-926C33ED613C}" dt="2024-02-27T19:40:36.294" v="3" actId="20577"/>
          <ac:spMkLst>
            <pc:docMk/>
            <pc:sldMk cId="4049380713" sldId="267"/>
            <ac:spMk id="2" creationId="{D491B7F8-10F4-1AB4-1D85-37A1A98E398B}"/>
          </ac:spMkLst>
        </pc:spChg>
        <pc:spChg chg="mod">
          <ac:chgData name="Glickman, Evan David" userId="S::edg5242@psu.edu::acb503bb-95cf-478f-9879-e9eada496577" providerId="AD" clId="Web-{DF58E368-9976-3DC7-6490-926C33ED613C}" dt="2024-02-27T19:41:17.047" v="28" actId="20577"/>
          <ac:spMkLst>
            <pc:docMk/>
            <pc:sldMk cId="4049380713" sldId="267"/>
            <ac:spMk id="3" creationId="{66D4A88A-19FE-0F7F-2862-F4C665B7B807}"/>
          </ac:spMkLst>
        </pc:spChg>
        <pc:picChg chg="add mod modCrop">
          <ac:chgData name="Glickman, Evan David" userId="S::edg5242@psu.edu::acb503bb-95cf-478f-9879-e9eada496577" providerId="AD" clId="Web-{DF58E368-9976-3DC7-6490-926C33ED613C}" dt="2024-02-27T19:42:07.067" v="33" actId="1076"/>
          <ac:picMkLst>
            <pc:docMk/>
            <pc:sldMk cId="4049380713" sldId="267"/>
            <ac:picMk id="4" creationId="{99693170-55CE-06F9-DC65-064BB5514A9C}"/>
          </ac:picMkLst>
        </pc:picChg>
        <pc:picChg chg="add mod">
          <ac:chgData name="Glickman, Evan David" userId="S::edg5242@psu.edu::acb503bb-95cf-478f-9879-e9eada496577" providerId="AD" clId="Web-{DF58E368-9976-3DC7-6490-926C33ED613C}" dt="2024-02-27T19:42:51.336" v="36" actId="14100"/>
          <ac:picMkLst>
            <pc:docMk/>
            <pc:sldMk cId="4049380713" sldId="267"/>
            <ac:picMk id="5" creationId="{6BC6F800-734C-A5FC-453F-7CD88EB81CDD}"/>
          </ac:picMkLst>
        </pc:picChg>
      </pc:sldChg>
    </pc:docChg>
  </pc:docChgLst>
  <pc:docChgLst>
    <pc:chgData name="Glickman, Evan David" userId="S::edg5242@psu.edu::acb503bb-95cf-478f-9879-e9eada496577" providerId="AD" clId="Web-{28511F3E-AE33-79A5-0B1C-C5B4775E8648}"/>
    <pc:docChg chg="addSld delSld modSld">
      <pc:chgData name="Glickman, Evan David" userId="S::edg5242@psu.edu::acb503bb-95cf-478f-9879-e9eada496577" providerId="AD" clId="Web-{28511F3E-AE33-79A5-0B1C-C5B4775E8648}" dt="2023-08-20T18:34:52.413" v="50"/>
      <pc:docMkLst>
        <pc:docMk/>
      </pc:docMkLst>
      <pc:sldChg chg="modSp">
        <pc:chgData name="Glickman, Evan David" userId="S::edg5242@psu.edu::acb503bb-95cf-478f-9879-e9eada496577" providerId="AD" clId="Web-{28511F3E-AE33-79A5-0B1C-C5B4775E8648}" dt="2023-08-20T18:32:45.908" v="1" actId="20577"/>
        <pc:sldMkLst>
          <pc:docMk/>
          <pc:sldMk cId="0" sldId="256"/>
        </pc:sldMkLst>
        <pc:spChg chg="mod">
          <ac:chgData name="Glickman, Evan David" userId="S::edg5242@psu.edu::acb503bb-95cf-478f-9879-e9eada496577" providerId="AD" clId="Web-{28511F3E-AE33-79A5-0B1C-C5B4775E8648}" dt="2023-08-20T18:32:45.908" v="1" actId="20577"/>
          <ac:spMkLst>
            <pc:docMk/>
            <pc:sldMk cId="0" sldId="256"/>
            <ac:spMk id="219" creationId="{00000000-0000-0000-0000-000000000000}"/>
          </ac:spMkLst>
        </pc:spChg>
      </pc:sldChg>
      <pc:sldChg chg="modSp">
        <pc:chgData name="Glickman, Evan David" userId="S::edg5242@psu.edu::acb503bb-95cf-478f-9879-e9eada496577" providerId="AD" clId="Web-{28511F3E-AE33-79A5-0B1C-C5B4775E8648}" dt="2023-08-20T18:33:44.395" v="26" actId="20577"/>
        <pc:sldMkLst>
          <pc:docMk/>
          <pc:sldMk cId="0" sldId="258"/>
        </pc:sldMkLst>
        <pc:spChg chg="mod">
          <ac:chgData name="Glickman, Evan David" userId="S::edg5242@psu.edu::acb503bb-95cf-478f-9879-e9eada496577" providerId="AD" clId="Web-{28511F3E-AE33-79A5-0B1C-C5B4775E8648}" dt="2023-08-20T18:33:44.395" v="26" actId="20577"/>
          <ac:spMkLst>
            <pc:docMk/>
            <pc:sldMk cId="0" sldId="258"/>
            <ac:spMk id="231" creationId="{00000000-0000-0000-0000-000000000000}"/>
          </ac:spMkLst>
        </pc:spChg>
      </pc:sldChg>
      <pc:sldChg chg="modSp">
        <pc:chgData name="Glickman, Evan David" userId="S::edg5242@psu.edu::acb503bb-95cf-478f-9879-e9eada496577" providerId="AD" clId="Web-{28511F3E-AE33-79A5-0B1C-C5B4775E8648}" dt="2023-08-20T18:34:19.693" v="38" actId="20577"/>
        <pc:sldMkLst>
          <pc:docMk/>
          <pc:sldMk cId="0" sldId="259"/>
        </pc:sldMkLst>
        <pc:spChg chg="mod">
          <ac:chgData name="Glickman, Evan David" userId="S::edg5242@psu.edu::acb503bb-95cf-478f-9879-e9eada496577" providerId="AD" clId="Web-{28511F3E-AE33-79A5-0B1C-C5B4775E8648}" dt="2023-08-20T18:34:14.787" v="36" actId="20577"/>
          <ac:spMkLst>
            <pc:docMk/>
            <pc:sldMk cId="0" sldId="259"/>
            <ac:spMk id="236" creationId="{00000000-0000-0000-0000-000000000000}"/>
          </ac:spMkLst>
        </pc:spChg>
        <pc:spChg chg="mod">
          <ac:chgData name="Glickman, Evan David" userId="S::edg5242@psu.edu::acb503bb-95cf-478f-9879-e9eada496577" providerId="AD" clId="Web-{28511F3E-AE33-79A5-0B1C-C5B4775E8648}" dt="2023-08-20T18:34:19.693" v="38" actId="20577"/>
          <ac:spMkLst>
            <pc:docMk/>
            <pc:sldMk cId="0" sldId="259"/>
            <ac:spMk id="237" creationId="{00000000-0000-0000-0000-000000000000}"/>
          </ac:spMkLst>
        </pc:spChg>
      </pc:sldChg>
      <pc:sldChg chg="del">
        <pc:chgData name="Glickman, Evan David" userId="S::edg5242@psu.edu::acb503bb-95cf-478f-9879-e9eada496577" providerId="AD" clId="Web-{28511F3E-AE33-79A5-0B1C-C5B4775E8648}" dt="2023-08-20T18:33:54.223" v="29"/>
        <pc:sldMkLst>
          <pc:docMk/>
          <pc:sldMk cId="0" sldId="260"/>
        </pc:sldMkLst>
      </pc:sldChg>
      <pc:sldChg chg="del">
        <pc:chgData name="Glickman, Evan David" userId="S::edg5242@psu.edu::acb503bb-95cf-478f-9879-e9eada496577" providerId="AD" clId="Web-{28511F3E-AE33-79A5-0B1C-C5B4775E8648}" dt="2023-08-20T18:34:52.413" v="50"/>
        <pc:sldMkLst>
          <pc:docMk/>
          <pc:sldMk cId="1687528415" sldId="261"/>
        </pc:sldMkLst>
      </pc:sldChg>
      <pc:sldChg chg="del">
        <pc:chgData name="Glickman, Evan David" userId="S::edg5242@psu.edu::acb503bb-95cf-478f-9879-e9eada496577" providerId="AD" clId="Web-{28511F3E-AE33-79A5-0B1C-C5B4775E8648}" dt="2023-08-20T18:33:53.630" v="28"/>
        <pc:sldMkLst>
          <pc:docMk/>
          <pc:sldMk cId="1762529078" sldId="262"/>
        </pc:sldMkLst>
      </pc:sldChg>
      <pc:sldChg chg="modSp new">
        <pc:chgData name="Glickman, Evan David" userId="S::edg5242@psu.edu::acb503bb-95cf-478f-9879-e9eada496577" providerId="AD" clId="Web-{28511F3E-AE33-79A5-0B1C-C5B4775E8648}" dt="2023-08-20T18:34:24.693" v="43" actId="20577"/>
        <pc:sldMkLst>
          <pc:docMk/>
          <pc:sldMk cId="2813712737" sldId="262"/>
        </pc:sldMkLst>
        <pc:spChg chg="mod">
          <ac:chgData name="Glickman, Evan David" userId="S::edg5242@psu.edu::acb503bb-95cf-478f-9879-e9eada496577" providerId="AD" clId="Web-{28511F3E-AE33-79A5-0B1C-C5B4775E8648}" dt="2023-08-20T18:34:24.693" v="43" actId="20577"/>
          <ac:spMkLst>
            <pc:docMk/>
            <pc:sldMk cId="2813712737" sldId="262"/>
            <ac:spMk id="2" creationId="{8C4AE668-11B7-8EF3-EB8B-A8BA67FB0155}"/>
          </ac:spMkLst>
        </pc:spChg>
      </pc:sldChg>
      <pc:sldChg chg="del">
        <pc:chgData name="Glickman, Evan David" userId="S::edg5242@psu.edu::acb503bb-95cf-478f-9879-e9eada496577" providerId="AD" clId="Web-{28511F3E-AE33-79A5-0B1C-C5B4775E8648}" dt="2023-08-20T18:33:52.270" v="27"/>
        <pc:sldMkLst>
          <pc:docMk/>
          <pc:sldMk cId="625184613" sldId="263"/>
        </pc:sldMkLst>
      </pc:sldChg>
      <pc:sldChg chg="modSp new">
        <pc:chgData name="Glickman, Evan David" userId="S::edg5242@psu.edu::acb503bb-95cf-478f-9879-e9eada496577" providerId="AD" clId="Web-{28511F3E-AE33-79A5-0B1C-C5B4775E8648}" dt="2023-08-20T18:34:38.584" v="45" actId="20577"/>
        <pc:sldMkLst>
          <pc:docMk/>
          <pc:sldMk cId="3516559987" sldId="263"/>
        </pc:sldMkLst>
        <pc:spChg chg="mod">
          <ac:chgData name="Glickman, Evan David" userId="S::edg5242@psu.edu::acb503bb-95cf-478f-9879-e9eada496577" providerId="AD" clId="Web-{28511F3E-AE33-79A5-0B1C-C5B4775E8648}" dt="2023-08-20T18:34:38.584" v="45" actId="20577"/>
          <ac:spMkLst>
            <pc:docMk/>
            <pc:sldMk cId="3516559987" sldId="263"/>
            <ac:spMk id="2" creationId="{A613F250-EF6C-9462-A32D-7992E0638181}"/>
          </ac:spMkLst>
        </pc:spChg>
      </pc:sldChg>
      <pc:sldChg chg="modSp new">
        <pc:chgData name="Glickman, Evan David" userId="S::edg5242@psu.edu::acb503bb-95cf-478f-9879-e9eada496577" providerId="AD" clId="Web-{28511F3E-AE33-79A5-0B1C-C5B4775E8648}" dt="2023-08-20T18:34:44.710" v="47" actId="20577"/>
        <pc:sldMkLst>
          <pc:docMk/>
          <pc:sldMk cId="3408766710" sldId="264"/>
        </pc:sldMkLst>
        <pc:spChg chg="mod">
          <ac:chgData name="Glickman, Evan David" userId="S::edg5242@psu.edu::acb503bb-95cf-478f-9879-e9eada496577" providerId="AD" clId="Web-{28511F3E-AE33-79A5-0B1C-C5B4775E8648}" dt="2023-08-20T18:34:44.710" v="47" actId="20577"/>
          <ac:spMkLst>
            <pc:docMk/>
            <pc:sldMk cId="3408766710" sldId="264"/>
            <ac:spMk id="2" creationId="{410A1B49-5F1B-5426-EA7A-78399FF9F7C0}"/>
          </ac:spMkLst>
        </pc:spChg>
      </pc:sldChg>
      <pc:sldChg chg="modSp new">
        <pc:chgData name="Glickman, Evan David" userId="S::edg5242@psu.edu::acb503bb-95cf-478f-9879-e9eada496577" providerId="AD" clId="Web-{28511F3E-AE33-79A5-0B1C-C5B4775E8648}" dt="2023-08-20T18:34:48.507" v="49" actId="20577"/>
        <pc:sldMkLst>
          <pc:docMk/>
          <pc:sldMk cId="375009547" sldId="265"/>
        </pc:sldMkLst>
        <pc:spChg chg="mod">
          <ac:chgData name="Glickman, Evan David" userId="S::edg5242@psu.edu::acb503bb-95cf-478f-9879-e9eada496577" providerId="AD" clId="Web-{28511F3E-AE33-79A5-0B1C-C5B4775E8648}" dt="2023-08-20T18:34:48.507" v="49" actId="20577"/>
          <ac:spMkLst>
            <pc:docMk/>
            <pc:sldMk cId="375009547" sldId="265"/>
            <ac:spMk id="2" creationId="{D07C0F72-2CE7-A51B-BC70-7C8D4A4CFB15}"/>
          </ac:spMkLst>
        </pc:spChg>
      </pc:sldChg>
    </pc:docChg>
  </pc:docChgLst>
  <pc:docChgLst>
    <pc:chgData name="Glickman, Evan David" userId="acb503bb-95cf-478f-9879-e9eada496577" providerId="ADAL" clId="{768A3F37-3B78-4085-9579-D4841E7CAC6E}"/>
    <pc:docChg chg="modSld">
      <pc:chgData name="Glickman, Evan David" userId="acb503bb-95cf-478f-9879-e9eada496577" providerId="ADAL" clId="{768A3F37-3B78-4085-9579-D4841E7CAC6E}" dt="2024-02-25T18:29:41.410" v="24" actId="20577"/>
      <pc:docMkLst>
        <pc:docMk/>
      </pc:docMkLst>
      <pc:sldChg chg="modSp mod">
        <pc:chgData name="Glickman, Evan David" userId="acb503bb-95cf-478f-9879-e9eada496577" providerId="ADAL" clId="{768A3F37-3B78-4085-9579-D4841E7CAC6E}" dt="2024-02-25T18:29:41.410" v="24" actId="20577"/>
        <pc:sldMkLst>
          <pc:docMk/>
          <pc:sldMk cId="0" sldId="256"/>
        </pc:sldMkLst>
        <pc:spChg chg="mod">
          <ac:chgData name="Glickman, Evan David" userId="acb503bb-95cf-478f-9879-e9eada496577" providerId="ADAL" clId="{768A3F37-3B78-4085-9579-D4841E7CAC6E}" dt="2024-02-25T18:29:41.410" v="24" actId="20577"/>
          <ac:spMkLst>
            <pc:docMk/>
            <pc:sldMk cId="0" sldId="256"/>
            <ac:spMk id="219" creationId="{00000000-0000-0000-0000-000000000000}"/>
          </ac:spMkLst>
        </pc:spChg>
      </pc:sldChg>
      <pc:sldChg chg="modSp mod">
        <pc:chgData name="Glickman, Evan David" userId="acb503bb-95cf-478f-9879-e9eada496577" providerId="ADAL" clId="{768A3F37-3B78-4085-9579-D4841E7CAC6E}" dt="2024-02-25T18:29:00.591" v="0" actId="20577"/>
        <pc:sldMkLst>
          <pc:docMk/>
          <pc:sldMk cId="3516559987" sldId="263"/>
        </pc:sldMkLst>
        <pc:spChg chg="mod">
          <ac:chgData name="Glickman, Evan David" userId="acb503bb-95cf-478f-9879-e9eada496577" providerId="ADAL" clId="{768A3F37-3B78-4085-9579-D4841E7CAC6E}" dt="2024-02-25T18:29:00.591" v="0" actId="20577"/>
          <ac:spMkLst>
            <pc:docMk/>
            <pc:sldMk cId="3516559987" sldId="263"/>
            <ac:spMk id="3" creationId="{9F0C9C12-BCEF-01FB-EFC3-6E401CA23706}"/>
          </ac:spMkLst>
        </pc:spChg>
      </pc:sldChg>
      <pc:sldChg chg="modSp mod">
        <pc:chgData name="Glickman, Evan David" userId="acb503bb-95cf-478f-9879-e9eada496577" providerId="ADAL" clId="{768A3F37-3B78-4085-9579-D4841E7CAC6E}" dt="2024-02-25T18:29:16.016" v="3" actId="20577"/>
        <pc:sldMkLst>
          <pc:docMk/>
          <pc:sldMk cId="3486864596" sldId="265"/>
        </pc:sldMkLst>
        <pc:spChg chg="mod">
          <ac:chgData name="Glickman, Evan David" userId="acb503bb-95cf-478f-9879-e9eada496577" providerId="ADAL" clId="{768A3F37-3B78-4085-9579-D4841E7CAC6E}" dt="2024-02-25T18:29:16.016" v="3" actId="20577"/>
          <ac:spMkLst>
            <pc:docMk/>
            <pc:sldMk cId="3486864596" sldId="265"/>
            <ac:spMk id="3" creationId="{A7F11D9E-132F-4F92-D938-8B35C315A46F}"/>
          </ac:spMkLst>
        </pc:spChg>
      </pc:sldChg>
    </pc:docChg>
  </pc:docChgLst>
  <pc:docChgLst>
    <pc:chgData name="Glickman, Evan David" userId="acb503bb-95cf-478f-9879-e9eada496577" providerId="ADAL" clId="{2724DD27-8F7B-404D-A312-325100EEDCDF}"/>
    <pc:docChg chg="modSld">
      <pc:chgData name="Glickman, Evan David" userId="acb503bb-95cf-478f-9879-e9eada496577" providerId="ADAL" clId="{2724DD27-8F7B-404D-A312-325100EEDCDF}" dt="2023-07-03T00:07:09.424" v="17" actId="20577"/>
      <pc:docMkLst>
        <pc:docMk/>
      </pc:docMkLst>
      <pc:sldChg chg="modSp mod">
        <pc:chgData name="Glickman, Evan David" userId="acb503bb-95cf-478f-9879-e9eada496577" providerId="ADAL" clId="{2724DD27-8F7B-404D-A312-325100EEDCDF}" dt="2023-07-03T00:07:02.118" v="16" actId="20577"/>
        <pc:sldMkLst>
          <pc:docMk/>
          <pc:sldMk cId="0" sldId="256"/>
        </pc:sldMkLst>
        <pc:spChg chg="mod">
          <ac:chgData name="Glickman, Evan David" userId="acb503bb-95cf-478f-9879-e9eada496577" providerId="ADAL" clId="{2724DD27-8F7B-404D-A312-325100EEDCDF}" dt="2023-07-03T00:07:02.118" v="16" actId="20577"/>
          <ac:spMkLst>
            <pc:docMk/>
            <pc:sldMk cId="0" sldId="256"/>
            <ac:spMk id="219" creationId="{00000000-0000-0000-0000-000000000000}"/>
          </ac:spMkLst>
        </pc:spChg>
      </pc:sldChg>
      <pc:sldChg chg="modSp mod">
        <pc:chgData name="Glickman, Evan David" userId="acb503bb-95cf-478f-9879-e9eada496577" providerId="ADAL" clId="{2724DD27-8F7B-404D-A312-325100EEDCDF}" dt="2023-07-03T00:07:09.424" v="17" actId="20577"/>
        <pc:sldMkLst>
          <pc:docMk/>
          <pc:sldMk cId="0" sldId="258"/>
        </pc:sldMkLst>
        <pc:spChg chg="mod">
          <ac:chgData name="Glickman, Evan David" userId="acb503bb-95cf-478f-9879-e9eada496577" providerId="ADAL" clId="{2724DD27-8F7B-404D-A312-325100EEDCDF}" dt="2023-07-03T00:07:09.424" v="17" actId="20577"/>
          <ac:spMkLst>
            <pc:docMk/>
            <pc:sldMk cId="0" sldId="258"/>
            <ac:spMk id="231" creationId="{00000000-0000-0000-0000-000000000000}"/>
          </ac:spMkLst>
        </pc:spChg>
      </pc:sldChg>
    </pc:docChg>
  </pc:docChgLst>
  <pc:docChgLst>
    <pc:chgData name="Glickman, Evan David" userId="S::edg5242@psu.edu::acb503bb-95cf-478f-9879-e9eada496577" providerId="AD" clId="Web-{539C23C0-68F5-4C2B-B527-F8E13B8CFDAB}"/>
    <pc:docChg chg="modSld">
      <pc:chgData name="Glickman, Evan David" userId="S::edg5242@psu.edu::acb503bb-95cf-478f-9879-e9eada496577" providerId="AD" clId="Web-{539C23C0-68F5-4C2B-B527-F8E13B8CFDAB}" dt="2024-02-21T18:36:01.578" v="5" actId="1076"/>
      <pc:docMkLst>
        <pc:docMk/>
      </pc:docMkLst>
      <pc:sldChg chg="delSp modSp">
        <pc:chgData name="Glickman, Evan David" userId="S::edg5242@psu.edu::acb503bb-95cf-478f-9879-e9eada496577" providerId="AD" clId="Web-{539C23C0-68F5-4C2B-B527-F8E13B8CFDAB}" dt="2024-02-21T18:36:01.578" v="5" actId="1076"/>
        <pc:sldMkLst>
          <pc:docMk/>
          <pc:sldMk cId="0" sldId="259"/>
        </pc:sldMkLst>
        <pc:picChg chg="del">
          <ac:chgData name="Glickman, Evan David" userId="S::edg5242@psu.edu::acb503bb-95cf-478f-9879-e9eada496577" providerId="AD" clId="Web-{539C23C0-68F5-4C2B-B527-F8E13B8CFDAB}" dt="2024-02-21T18:35:53.937" v="0"/>
          <ac:picMkLst>
            <pc:docMk/>
            <pc:sldMk cId="0" sldId="259"/>
            <ac:picMk id="2" creationId="{CF4E1F19-87BD-97AE-0F96-BB841584310F}"/>
          </ac:picMkLst>
        </pc:picChg>
        <pc:picChg chg="del">
          <ac:chgData name="Glickman, Evan David" userId="S::edg5242@psu.edu::acb503bb-95cf-478f-9879-e9eada496577" providerId="AD" clId="Web-{539C23C0-68F5-4C2B-B527-F8E13B8CFDAB}" dt="2024-02-21T18:35:55.921" v="2"/>
          <ac:picMkLst>
            <pc:docMk/>
            <pc:sldMk cId="0" sldId="259"/>
            <ac:picMk id="3" creationId="{EC56B76C-858A-B0EB-FD0C-E535696BAFCE}"/>
          </ac:picMkLst>
        </pc:picChg>
        <pc:picChg chg="del">
          <ac:chgData name="Glickman, Evan David" userId="S::edg5242@psu.edu::acb503bb-95cf-478f-9879-e9eada496577" providerId="AD" clId="Web-{539C23C0-68F5-4C2B-B527-F8E13B8CFDAB}" dt="2024-02-21T18:35:54.952" v="1"/>
          <ac:picMkLst>
            <pc:docMk/>
            <pc:sldMk cId="0" sldId="259"/>
            <ac:picMk id="4" creationId="{F0F37D86-46AF-1515-1DA1-47F69C3B178B}"/>
          </ac:picMkLst>
        </pc:picChg>
        <pc:picChg chg="del">
          <ac:chgData name="Glickman, Evan David" userId="S::edg5242@psu.edu::acb503bb-95cf-478f-9879-e9eada496577" providerId="AD" clId="Web-{539C23C0-68F5-4C2B-B527-F8E13B8CFDAB}" dt="2024-02-21T18:35:57.343" v="3"/>
          <ac:picMkLst>
            <pc:docMk/>
            <pc:sldMk cId="0" sldId="259"/>
            <ac:picMk id="5" creationId="{8A80280E-6269-632C-ACBA-886037ECC210}"/>
          </ac:picMkLst>
        </pc:picChg>
        <pc:picChg chg="mod">
          <ac:chgData name="Glickman, Evan David" userId="S::edg5242@psu.edu::acb503bb-95cf-478f-9879-e9eada496577" providerId="AD" clId="Web-{539C23C0-68F5-4C2B-B527-F8E13B8CFDAB}" dt="2024-02-21T18:36:01.578" v="5" actId="1076"/>
          <ac:picMkLst>
            <pc:docMk/>
            <pc:sldMk cId="0" sldId="259"/>
            <ac:picMk id="6" creationId="{6CE1C4FF-8997-592B-4F89-D2BCED77EAAC}"/>
          </ac:picMkLst>
        </pc:picChg>
      </pc:sldChg>
    </pc:docChg>
  </pc:docChgLst>
  <pc:docChgLst>
    <pc:chgData name="Glickman, Evan David" userId="S::edg5242@psu.edu::acb503bb-95cf-478f-9879-e9eada496577" providerId="AD" clId="Web-{8C5E32D6-F3FE-A508-54A8-22DA39F818DE}"/>
    <pc:docChg chg="addSld modSld">
      <pc:chgData name="Glickman, Evan David" userId="S::edg5242@psu.edu::acb503bb-95cf-478f-9879-e9eada496577" providerId="AD" clId="Web-{8C5E32D6-F3FE-A508-54A8-22DA39F818DE}" dt="2023-08-06T19:16:25.174" v="105" actId="20577"/>
      <pc:docMkLst>
        <pc:docMk/>
      </pc:docMkLst>
      <pc:sldChg chg="modSp">
        <pc:chgData name="Glickman, Evan David" userId="S::edg5242@psu.edu::acb503bb-95cf-478f-9879-e9eada496577" providerId="AD" clId="Web-{8C5E32D6-F3FE-A508-54A8-22DA39F818DE}" dt="2023-08-06T19:14:16.763" v="50" actId="20577"/>
        <pc:sldMkLst>
          <pc:docMk/>
          <pc:sldMk cId="0" sldId="258"/>
        </pc:sldMkLst>
        <pc:spChg chg="mod">
          <ac:chgData name="Glickman, Evan David" userId="S::edg5242@psu.edu::acb503bb-95cf-478f-9879-e9eada496577" providerId="AD" clId="Web-{8C5E32D6-F3FE-A508-54A8-22DA39F818DE}" dt="2023-08-06T19:14:16.763" v="50" actId="20577"/>
          <ac:spMkLst>
            <pc:docMk/>
            <pc:sldMk cId="0" sldId="258"/>
            <ac:spMk id="231" creationId="{00000000-0000-0000-0000-000000000000}"/>
          </ac:spMkLst>
        </pc:spChg>
      </pc:sldChg>
      <pc:sldChg chg="modSp">
        <pc:chgData name="Glickman, Evan David" userId="S::edg5242@psu.edu::acb503bb-95cf-478f-9879-e9eada496577" providerId="AD" clId="Web-{8C5E32D6-F3FE-A508-54A8-22DA39F818DE}" dt="2023-08-06T19:14:33.826" v="58" actId="20577"/>
        <pc:sldMkLst>
          <pc:docMk/>
          <pc:sldMk cId="0" sldId="259"/>
        </pc:sldMkLst>
        <pc:spChg chg="mod">
          <ac:chgData name="Glickman, Evan David" userId="S::edg5242@psu.edu::acb503bb-95cf-478f-9879-e9eada496577" providerId="AD" clId="Web-{8C5E32D6-F3FE-A508-54A8-22DA39F818DE}" dt="2023-08-06T19:14:19.404" v="51" actId="20577"/>
          <ac:spMkLst>
            <pc:docMk/>
            <pc:sldMk cId="0" sldId="259"/>
            <ac:spMk id="236" creationId="{00000000-0000-0000-0000-000000000000}"/>
          </ac:spMkLst>
        </pc:spChg>
        <pc:spChg chg="mod">
          <ac:chgData name="Glickman, Evan David" userId="S::edg5242@psu.edu::acb503bb-95cf-478f-9879-e9eada496577" providerId="AD" clId="Web-{8C5E32D6-F3FE-A508-54A8-22DA39F818DE}" dt="2023-08-06T19:14:33.826" v="58" actId="20577"/>
          <ac:spMkLst>
            <pc:docMk/>
            <pc:sldMk cId="0" sldId="259"/>
            <ac:spMk id="237" creationId="{00000000-0000-0000-0000-000000000000}"/>
          </ac:spMkLst>
        </pc:spChg>
      </pc:sldChg>
      <pc:sldChg chg="modSp new">
        <pc:chgData name="Glickman, Evan David" userId="S::edg5242@psu.edu::acb503bb-95cf-478f-9879-e9eada496577" providerId="AD" clId="Web-{8C5E32D6-F3FE-A508-54A8-22DA39F818DE}" dt="2023-08-06T19:15:14.968" v="69" actId="20577"/>
        <pc:sldMkLst>
          <pc:docMk/>
          <pc:sldMk cId="1687528415" sldId="261"/>
        </pc:sldMkLst>
        <pc:spChg chg="mod">
          <ac:chgData name="Glickman, Evan David" userId="S::edg5242@psu.edu::acb503bb-95cf-478f-9879-e9eada496577" providerId="AD" clId="Web-{8C5E32D6-F3FE-A508-54A8-22DA39F818DE}" dt="2023-08-06T19:14:45.389" v="61" actId="20577"/>
          <ac:spMkLst>
            <pc:docMk/>
            <pc:sldMk cId="1687528415" sldId="261"/>
            <ac:spMk id="2" creationId="{CD327F5B-DCAE-989F-03F6-2FC4218D2724}"/>
          </ac:spMkLst>
        </pc:spChg>
        <pc:spChg chg="mod">
          <ac:chgData name="Glickman, Evan David" userId="S::edg5242@psu.edu::acb503bb-95cf-478f-9879-e9eada496577" providerId="AD" clId="Web-{8C5E32D6-F3FE-A508-54A8-22DA39F818DE}" dt="2023-08-06T19:15:14.968" v="69" actId="20577"/>
          <ac:spMkLst>
            <pc:docMk/>
            <pc:sldMk cId="1687528415" sldId="261"/>
            <ac:spMk id="3" creationId="{447F4053-1C80-0FBA-FB18-F00B56967CD9}"/>
          </ac:spMkLst>
        </pc:spChg>
      </pc:sldChg>
      <pc:sldChg chg="modSp new">
        <pc:chgData name="Glickman, Evan David" userId="S::edg5242@psu.edu::acb503bb-95cf-478f-9879-e9eada496577" providerId="AD" clId="Web-{8C5E32D6-F3FE-A508-54A8-22DA39F818DE}" dt="2023-08-06T19:15:44.782" v="74" actId="20577"/>
        <pc:sldMkLst>
          <pc:docMk/>
          <pc:sldMk cId="1762529078" sldId="262"/>
        </pc:sldMkLst>
        <pc:spChg chg="mod">
          <ac:chgData name="Glickman, Evan David" userId="S::edg5242@psu.edu::acb503bb-95cf-478f-9879-e9eada496577" providerId="AD" clId="Web-{8C5E32D6-F3FE-A508-54A8-22DA39F818DE}" dt="2023-08-06T19:15:44.782" v="74" actId="20577"/>
          <ac:spMkLst>
            <pc:docMk/>
            <pc:sldMk cId="1762529078" sldId="262"/>
            <ac:spMk id="2" creationId="{C6FB3F58-8395-51E3-A97B-C6D678BFBFA1}"/>
          </ac:spMkLst>
        </pc:spChg>
      </pc:sldChg>
      <pc:sldChg chg="modSp new">
        <pc:chgData name="Glickman, Evan David" userId="S::edg5242@psu.edu::acb503bb-95cf-478f-9879-e9eada496577" providerId="AD" clId="Web-{8C5E32D6-F3FE-A508-54A8-22DA39F818DE}" dt="2023-08-06T19:16:25.174" v="105" actId="20577"/>
        <pc:sldMkLst>
          <pc:docMk/>
          <pc:sldMk cId="625184613" sldId="263"/>
        </pc:sldMkLst>
        <pc:spChg chg="mod">
          <ac:chgData name="Glickman, Evan David" userId="S::edg5242@psu.edu::acb503bb-95cf-478f-9879-e9eada496577" providerId="AD" clId="Web-{8C5E32D6-F3FE-A508-54A8-22DA39F818DE}" dt="2023-08-06T19:15:52.501" v="77" actId="20577"/>
          <ac:spMkLst>
            <pc:docMk/>
            <pc:sldMk cId="625184613" sldId="263"/>
            <ac:spMk id="2" creationId="{A352ABE6-D68A-34DF-D6CB-4A79AC93B9EB}"/>
          </ac:spMkLst>
        </pc:spChg>
        <pc:spChg chg="mod">
          <ac:chgData name="Glickman, Evan David" userId="S::edg5242@psu.edu::acb503bb-95cf-478f-9879-e9eada496577" providerId="AD" clId="Web-{8C5E32D6-F3FE-A508-54A8-22DA39F818DE}" dt="2023-08-06T19:16:25.174" v="105" actId="20577"/>
          <ac:spMkLst>
            <pc:docMk/>
            <pc:sldMk cId="625184613" sldId="263"/>
            <ac:spMk id="3" creationId="{6AE5E160-1D8B-DD92-FA94-FCA5833FE1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99132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99132ff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2">
            <a:alphaModFix/>
          </a:blip>
          <a:srcRect l="2930" r="-2929"/>
          <a:stretch/>
        </p:blipFill>
        <p:spPr>
          <a:xfrm>
            <a:off x="610247" y="2013363"/>
            <a:ext cx="1082000" cy="11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98" name="Google Shape;198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50" name="Google Shape;50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6" name="Google Shape;66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-810675" y="-426900"/>
            <a:ext cx="10698341" cy="6304182"/>
            <a:chOff x="-810675" y="-426900"/>
            <a:chExt cx="10698341" cy="6304182"/>
          </a:xfrm>
        </p:grpSpPr>
        <p:sp>
          <p:nvSpPr>
            <p:cNvPr id="71" name="Google Shape;71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906284" y="-426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810675" y="40758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06764" y="3249787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936255" y="25898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020996" y="2293154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5" name="Google Shape;85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2" y="854457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Google Shape;10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"/>
          <p:cNvGrpSpPr/>
          <p:nvPr/>
        </p:nvGrpSpPr>
        <p:grpSpPr>
          <a:xfrm>
            <a:off x="-142875" y="-641900"/>
            <a:ext cx="10067541" cy="6735582"/>
            <a:chOff x="-142875" y="-641900"/>
            <a:chExt cx="10067541" cy="6735582"/>
          </a:xfrm>
        </p:grpSpPr>
        <p:sp>
          <p:nvSpPr>
            <p:cNvPr id="112" name="Google Shape;112;p7"/>
            <p:cNvSpPr/>
            <p:nvPr/>
          </p:nvSpPr>
          <p:spPr>
            <a:xfrm>
              <a:off x="8355385" y="7656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943284" y="-641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142875" y="42922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7" name="Google Shape;127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Google Shape;1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5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 rot="5400000">
            <a:off x="7974375" y="321647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5295900" y="400832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37" name="Google Shape;137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-440275" y="-95812"/>
            <a:ext cx="10339041" cy="5833303"/>
            <a:chOff x="-440275" y="-95812"/>
            <a:chExt cx="10339041" cy="5833303"/>
          </a:xfrm>
        </p:grpSpPr>
        <p:sp>
          <p:nvSpPr>
            <p:cNvPr id="140" name="Google Shape;140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17384" y="-9581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440275" y="35866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611" y="4800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Google Shape;1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167" name="Google Shape;167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68" name="Google Shape;168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25" y="4612784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3" name="Google Shape;173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Competitive Cyber Security Organization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/>
              <a:t>Internet of Things w/ Evan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20" name="Google Shape;220;p16"/>
          <p:cNvSpPr txBox="1">
            <a:spLocks noGrp="1"/>
          </p:cNvSpPr>
          <p:nvPr>
            <p:ph type="subTitle" idx="1"/>
          </p:nvPr>
        </p:nvSpPr>
        <p:spPr>
          <a:xfrm>
            <a:off x="0" y="4930495"/>
            <a:ext cx="66342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By attending today’s meeting you acknowledge that you may be photographed or recorded for club use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har char="-"/>
            </a:pPr>
            <a:r>
              <a:rPr lang="en-US" dirty="0"/>
              <a:t>IoT</a:t>
            </a:r>
          </a:p>
          <a:p>
            <a:pPr lvl="1">
              <a:buChar char="-"/>
            </a:pPr>
            <a:r>
              <a:rPr lang="en-US" dirty="0"/>
              <a:t>What is it?</a:t>
            </a:r>
          </a:p>
          <a:p>
            <a:pPr>
              <a:buChar char="-"/>
            </a:pPr>
            <a:r>
              <a:rPr lang="en-US" dirty="0"/>
              <a:t>Security of IoT</a:t>
            </a:r>
          </a:p>
          <a:p>
            <a:pPr lvl="1">
              <a:buClr>
                <a:srgbClr val="2DA8C8"/>
              </a:buClr>
              <a:buChar char="-"/>
            </a:pPr>
            <a:r>
              <a:rPr lang="en-US" dirty="0"/>
              <a:t>Security Cameras</a:t>
            </a:r>
          </a:p>
          <a:p>
            <a:pPr lvl="1">
              <a:buClr>
                <a:srgbClr val="2DA8C8"/>
              </a:buClr>
              <a:buChar char="-"/>
            </a:pPr>
            <a:r>
              <a:rPr lang="en-US" dirty="0"/>
              <a:t>Light Bulbs</a:t>
            </a:r>
          </a:p>
          <a:p>
            <a:pPr lvl="1">
              <a:buClr>
                <a:srgbClr val="2DA8C8"/>
              </a:buClr>
              <a:buChar char="-"/>
            </a:pPr>
            <a:r>
              <a:rPr lang="en-US" dirty="0"/>
              <a:t>Home Network</a:t>
            </a:r>
          </a:p>
          <a:p>
            <a:pPr>
              <a:buClr>
                <a:srgbClr val="10E7D9"/>
              </a:buClr>
              <a:buChar char="-"/>
            </a:pPr>
            <a:r>
              <a:rPr lang="en-US" dirty="0"/>
              <a:t>Prevention</a:t>
            </a:r>
          </a:p>
          <a:p>
            <a:pPr lvl="1">
              <a:buClr>
                <a:srgbClr val="2DA8C8"/>
              </a:buClr>
              <a:buChar char="-"/>
            </a:pPr>
            <a:r>
              <a:rPr lang="en-US" dirty="0"/>
              <a:t>Secure Your Home</a:t>
            </a:r>
          </a:p>
          <a:p>
            <a:pPr lvl="1">
              <a:buClr>
                <a:srgbClr val="2DA8C8"/>
              </a:buClr>
              <a:buChar char="-"/>
            </a:pPr>
            <a:endParaRPr lang="en-US" dirty="0"/>
          </a:p>
          <a:p>
            <a:pPr marL="114300" indent="0">
              <a:buClr>
                <a:srgbClr val="10E7D9"/>
              </a:buClr>
              <a:buNone/>
            </a:pPr>
            <a:endParaRPr lang="en-US" dirty="0"/>
          </a:p>
        </p:txBody>
      </p:sp>
      <p:pic>
        <p:nvPicPr>
          <p:cNvPr id="3" name="Picture 2" descr="A green alien with pointy ears&#10;&#10;Description automatically generated">
            <a:extLst>
              <a:ext uri="{FF2B5EF4-FFF2-40B4-BE49-F238E27FC236}">
                <a16:creationId xmlns:a16="http://schemas.microsoft.com/office/drawing/2014/main" id="{A775795C-F391-D580-9964-0C97D867C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77" y="0"/>
            <a:ext cx="4321223" cy="1910355"/>
          </a:xfrm>
          <a:prstGeom prst="rect">
            <a:avLst/>
          </a:prstGeom>
        </p:spPr>
      </p:pic>
      <p:pic>
        <p:nvPicPr>
          <p:cNvPr id="7" name="Picture 6" descr="A toy story character with a person holding a toy&#10;&#10;Description automatically generated with medium confidence">
            <a:extLst>
              <a:ext uri="{FF2B5EF4-FFF2-40B4-BE49-F238E27FC236}">
                <a16:creationId xmlns:a16="http://schemas.microsoft.com/office/drawing/2014/main" id="{3BC3C6E8-793E-53D5-C1C1-1AAFEED29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307" y="3821534"/>
            <a:ext cx="2967693" cy="1321965"/>
          </a:xfrm>
          <a:prstGeom prst="rect">
            <a:avLst/>
          </a:prstGeom>
        </p:spPr>
      </p:pic>
      <p:pic>
        <p:nvPicPr>
          <p:cNvPr id="11" name="Picture 10" descr="A person in a suit standing in front of a chalkboard&#10;&#10;Description automatically generated">
            <a:extLst>
              <a:ext uri="{FF2B5EF4-FFF2-40B4-BE49-F238E27FC236}">
                <a16:creationId xmlns:a16="http://schemas.microsoft.com/office/drawing/2014/main" id="{3C1F0DA8-35D1-DA88-B891-B7895710A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291" y="1910355"/>
            <a:ext cx="2852709" cy="1898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What is IoT?</a:t>
            </a:r>
            <a:endParaRPr dirty="0"/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har char="-"/>
            </a:pPr>
            <a:r>
              <a:rPr lang="en" dirty="0"/>
              <a:t>Internet of Things</a:t>
            </a:r>
          </a:p>
          <a:p>
            <a:pPr marL="571500" lvl="1" indent="0">
              <a:buClr>
                <a:srgbClr val="2DA8C8"/>
              </a:buClr>
              <a:buNone/>
            </a:pPr>
            <a:endParaRPr lang="en" dirty="0"/>
          </a:p>
        </p:txBody>
      </p:sp>
      <p:pic>
        <p:nvPicPr>
          <p:cNvPr id="6" name="Picture 5" descr="What You Need to Know About Smart Home Tech - Kate Porras">
            <a:extLst>
              <a:ext uri="{FF2B5EF4-FFF2-40B4-BE49-F238E27FC236}">
                <a16:creationId xmlns:a16="http://schemas.microsoft.com/office/drawing/2014/main" id="{6CE1C4FF-8997-592B-4F89-D2BCED77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092" y="1813902"/>
            <a:ext cx="5288368" cy="3329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BA09D-0D97-7F07-90B3-31A5F92B7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40" y="2079348"/>
            <a:ext cx="3064151" cy="3064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D7F436-80DB-8353-41BE-1E2F8494C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097" y="0"/>
            <a:ext cx="2754151" cy="1841010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646B3A6-ACB1-60FA-CC91-CEA4DA6C0918}"/>
              </a:ext>
            </a:extLst>
          </p:cNvPr>
          <p:cNvSpPr/>
          <p:nvPr/>
        </p:nvSpPr>
        <p:spPr>
          <a:xfrm>
            <a:off x="7969710" y="3478774"/>
            <a:ext cx="1221025" cy="642949"/>
          </a:xfrm>
          <a:prstGeom prst="wedgeEllipseCallout">
            <a:avLst>
              <a:gd name="adj1" fmla="val -71468"/>
              <a:gd name="adj2" fmla="val -448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ERM!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FE5E70F-4BFF-9C40-32E7-E965F663A46F}"/>
              </a:ext>
            </a:extLst>
          </p:cNvPr>
          <p:cNvSpPr/>
          <p:nvPr/>
        </p:nvSpPr>
        <p:spPr>
          <a:xfrm>
            <a:off x="4038894" y="2377759"/>
            <a:ext cx="1221025" cy="642949"/>
          </a:xfrm>
          <a:prstGeom prst="wedgeEllipseCallout">
            <a:avLst>
              <a:gd name="adj1" fmla="val 85034"/>
              <a:gd name="adj2" fmla="val 479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WOW!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B7F8-10F4-1AB4-1D85-37A1A98E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4A88A-19FE-0F7F-2862-F4C665B7B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WPA2 – PSK</a:t>
            </a:r>
          </a:p>
          <a:p>
            <a:r>
              <a:rPr lang="en-US" dirty="0"/>
              <a:t>4 Way Handshake</a:t>
            </a:r>
          </a:p>
          <a:p>
            <a:r>
              <a:rPr lang="en-US" dirty="0"/>
              <a:t>NMAP</a:t>
            </a:r>
          </a:p>
          <a:p>
            <a:r>
              <a:rPr lang="en-US" dirty="0" err="1"/>
              <a:t>Aircrack</a:t>
            </a:r>
            <a:r>
              <a:rPr lang="en-US" dirty="0"/>
              <a:t>-ng</a:t>
            </a:r>
          </a:p>
        </p:txBody>
      </p:sp>
      <p:pic>
        <p:nvPicPr>
          <p:cNvPr id="4" name="Picture 3" descr="Unir Una efectiva polla aircrack usb Limpiamente Molestar lanzador">
            <a:extLst>
              <a:ext uri="{FF2B5EF4-FFF2-40B4-BE49-F238E27FC236}">
                <a16:creationId xmlns:a16="http://schemas.microsoft.com/office/drawing/2014/main" id="{99693170-55CE-06F9-DC65-064BB5514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2" t="-101" r="-279" b="24069"/>
          <a:stretch/>
        </p:blipFill>
        <p:spPr>
          <a:xfrm>
            <a:off x="5267104" y="3277"/>
            <a:ext cx="3919666" cy="2032142"/>
          </a:xfrm>
          <a:prstGeom prst="rect">
            <a:avLst/>
          </a:prstGeom>
        </p:spPr>
      </p:pic>
      <p:pic>
        <p:nvPicPr>
          <p:cNvPr id="7" name="Picture 6" descr="A mannequin sitting at a computer&#10;&#10;Description automatically generated">
            <a:extLst>
              <a:ext uri="{FF2B5EF4-FFF2-40B4-BE49-F238E27FC236}">
                <a16:creationId xmlns:a16="http://schemas.microsoft.com/office/drawing/2014/main" id="{785F9C6B-A740-823E-ACDA-92795D54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30" y="2035419"/>
            <a:ext cx="2455670" cy="1674987"/>
          </a:xfrm>
          <a:prstGeom prst="rect">
            <a:avLst/>
          </a:prstGeom>
        </p:spPr>
      </p:pic>
      <p:pic>
        <p:nvPicPr>
          <p:cNvPr id="9" name="Picture 8" descr="A person with long hair and a beard&#10;&#10;Description automatically generated">
            <a:extLst>
              <a:ext uri="{FF2B5EF4-FFF2-40B4-BE49-F238E27FC236}">
                <a16:creationId xmlns:a16="http://schemas.microsoft.com/office/drawing/2014/main" id="{22A3067E-8141-798D-2211-D264F2B0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85796"/>
            <a:ext cx="3307171" cy="1858422"/>
          </a:xfrm>
          <a:prstGeom prst="rect">
            <a:avLst/>
          </a:prstGeom>
        </p:spPr>
      </p:pic>
      <p:pic>
        <p:nvPicPr>
          <p:cNvPr id="13" name="Picture 12" descr="A person with his eyes closed&#10;&#10;Description automatically generated">
            <a:extLst>
              <a:ext uri="{FF2B5EF4-FFF2-40B4-BE49-F238E27FC236}">
                <a16:creationId xmlns:a16="http://schemas.microsoft.com/office/drawing/2014/main" id="{D57B2B53-AAE4-60B5-EFD1-B13D4B076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04" y="3710406"/>
            <a:ext cx="2455670" cy="1442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FC9D10-C5FF-47EC-6DBE-63B319D7D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461" y="2035420"/>
            <a:ext cx="2173289" cy="308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8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F250-EF6C-9462-A32D-7992E063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Bulbs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C9C12-BCEF-01FB-EFC3-6E401CA23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Bluetooth Bulbs</a:t>
            </a:r>
          </a:p>
          <a:p>
            <a:r>
              <a:rPr lang="en-US" dirty="0"/>
              <a:t>Handle </a:t>
            </a:r>
          </a:p>
          <a:p>
            <a:r>
              <a:rPr lang="en-US" dirty="0"/>
              <a:t>Value</a:t>
            </a:r>
          </a:p>
          <a:p>
            <a:r>
              <a:rPr lang="en-US" dirty="0"/>
              <a:t>Wireshark</a:t>
            </a:r>
          </a:p>
        </p:txBody>
      </p:sp>
      <p:pic>
        <p:nvPicPr>
          <p:cNvPr id="5" name="Picture 4" descr="A stuffed toy shark with a hard hat on its head&#10;&#10;Description automatically generated">
            <a:extLst>
              <a:ext uri="{FF2B5EF4-FFF2-40B4-BE49-F238E27FC236}">
                <a16:creationId xmlns:a16="http://schemas.microsoft.com/office/drawing/2014/main" id="{C4AB82C7-9766-081C-B223-80E53CF5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029" y="3351894"/>
            <a:ext cx="2436115" cy="1872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065CC7-7C9B-2D16-45AA-F1776383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73" y="-1"/>
            <a:ext cx="3071727" cy="2305379"/>
          </a:xfrm>
          <a:prstGeom prst="rect">
            <a:avLst/>
          </a:prstGeom>
        </p:spPr>
      </p:pic>
      <p:pic>
        <p:nvPicPr>
          <p:cNvPr id="10" name="Picture 9" descr="A person with a face and mouth&#10;&#10;Description automatically generated with medium confidence">
            <a:extLst>
              <a:ext uri="{FF2B5EF4-FFF2-40B4-BE49-F238E27FC236}">
                <a16:creationId xmlns:a16="http://schemas.microsoft.com/office/drawing/2014/main" id="{1E79A293-D003-9D5B-1609-20C38D073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07688"/>
            <a:ext cx="3888029" cy="183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5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AE668-11B7-8EF3-EB8B-A8BA67FB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Cameras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6EEF3-506A-960B-BBEA-8E36D1840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  <a:p>
            <a:r>
              <a:rPr lang="en-US" dirty="0"/>
              <a:t>Default Creds</a:t>
            </a:r>
          </a:p>
          <a:p>
            <a:r>
              <a:rPr lang="en-US" dirty="0"/>
              <a:t>Open Ports</a:t>
            </a:r>
          </a:p>
        </p:txBody>
      </p:sp>
      <p:pic>
        <p:nvPicPr>
          <p:cNvPr id="6" name="Picture 5" descr="Surveillance Cameras Everywhere - Imgflip">
            <a:extLst>
              <a:ext uri="{FF2B5EF4-FFF2-40B4-BE49-F238E27FC236}">
                <a16:creationId xmlns:a16="http://schemas.microsoft.com/office/drawing/2014/main" id="{CC1D1642-0463-6525-5262-4F571045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57" y="0"/>
            <a:ext cx="2743199" cy="2090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10010-D28D-E492-0AC8-7E0CF0B4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310" y="2094989"/>
            <a:ext cx="4752690" cy="3048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D60A90-7FFD-99DA-F641-C447DA22C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46" y="-4671"/>
            <a:ext cx="1885711" cy="2090318"/>
          </a:xfrm>
          <a:prstGeom prst="rect">
            <a:avLst/>
          </a:prstGeom>
        </p:spPr>
      </p:pic>
      <p:pic>
        <p:nvPicPr>
          <p:cNvPr id="11" name="Picture 10" descr="A yellow cartoon character wearing glasses&#10;&#10;Description automatically generated">
            <a:extLst>
              <a:ext uri="{FF2B5EF4-FFF2-40B4-BE49-F238E27FC236}">
                <a16:creationId xmlns:a16="http://schemas.microsoft.com/office/drawing/2014/main" id="{8EDF7BE8-3DCB-8F14-CF04-2E13A68FF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281316"/>
            <a:ext cx="4389155" cy="19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1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E20A-7D29-FA4E-07E3-CB827115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11D9E-132F-4F92-D938-8B35C315A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Default Creds</a:t>
            </a:r>
          </a:p>
          <a:p>
            <a:r>
              <a:rPr lang="en-US" dirty="0"/>
              <a:t>Patches and Updates</a:t>
            </a:r>
          </a:p>
          <a:p>
            <a:r>
              <a:rPr lang="en-US"/>
              <a:t>Network Segmentation</a:t>
            </a:r>
            <a:endParaRPr lang="en-US" dirty="0"/>
          </a:p>
        </p:txBody>
      </p:sp>
      <p:pic>
        <p:nvPicPr>
          <p:cNvPr id="4" name="Picture 3" descr="53 Hilarious Technology Memes Images, Gifs &amp; Photos | PICSMINE">
            <a:extLst>
              <a:ext uri="{FF2B5EF4-FFF2-40B4-BE49-F238E27FC236}">
                <a16:creationId xmlns:a16="http://schemas.microsoft.com/office/drawing/2014/main" id="{A2F58648-9D5D-3C97-D37C-6092BAF73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" t="-1471" r="2832" b="-368"/>
          <a:stretch/>
        </p:blipFill>
        <p:spPr>
          <a:xfrm>
            <a:off x="5130496" y="-43803"/>
            <a:ext cx="4013504" cy="2990902"/>
          </a:xfrm>
          <a:prstGeom prst="rect">
            <a:avLst/>
          </a:prstGeom>
        </p:spPr>
      </p:pic>
      <p:pic>
        <p:nvPicPr>
          <p:cNvPr id="6" name="Picture 5" descr="A person with braids smiling&#10;&#10;Description automatically generated">
            <a:extLst>
              <a:ext uri="{FF2B5EF4-FFF2-40B4-BE49-F238E27FC236}">
                <a16:creationId xmlns:a16="http://schemas.microsoft.com/office/drawing/2014/main" id="{CBD8C8CB-1569-1157-8D8D-5A9A8DA70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222" y="2889367"/>
            <a:ext cx="3394778" cy="2254133"/>
          </a:xfrm>
          <a:prstGeom prst="rect">
            <a:avLst/>
          </a:prstGeom>
        </p:spPr>
      </p:pic>
      <p:pic>
        <p:nvPicPr>
          <p:cNvPr id="8" name="Picture 7" descr="Cartoon a cartoon character holding a computer&#10;&#10;Description automatically generated">
            <a:extLst>
              <a:ext uri="{FF2B5EF4-FFF2-40B4-BE49-F238E27FC236}">
                <a16:creationId xmlns:a16="http://schemas.microsoft.com/office/drawing/2014/main" id="{C7E3A71C-150B-4A96-9C36-718D6C2C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056151"/>
            <a:ext cx="2929365" cy="2087349"/>
          </a:xfrm>
          <a:prstGeom prst="rect">
            <a:avLst/>
          </a:prstGeom>
        </p:spPr>
      </p:pic>
      <p:pic>
        <p:nvPicPr>
          <p:cNvPr id="10" name="Picture 9" descr="An old person with glasses&#10;&#10;Description automatically generated">
            <a:extLst>
              <a:ext uri="{FF2B5EF4-FFF2-40B4-BE49-F238E27FC236}">
                <a16:creationId xmlns:a16="http://schemas.microsoft.com/office/drawing/2014/main" id="{29518138-237F-8AEC-70D9-9A2DFD38A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360" y="3085530"/>
            <a:ext cx="2823862" cy="20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6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1B49-5F1B-5426-EA7A-78399FF9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 descr="A person standing in front of a silver car&#10;&#10;Description automatically generated">
            <a:extLst>
              <a:ext uri="{FF2B5EF4-FFF2-40B4-BE49-F238E27FC236}">
                <a16:creationId xmlns:a16="http://schemas.microsoft.com/office/drawing/2014/main" id="{7FC9D97D-718F-D53E-ACA0-A49287A5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182"/>
            <a:ext cx="2781716" cy="2619318"/>
          </a:xfrm>
          <a:prstGeom prst="rect">
            <a:avLst/>
          </a:prstGeom>
        </p:spPr>
      </p:pic>
      <p:pic>
        <p:nvPicPr>
          <p:cNvPr id="7" name="Picture 6" descr="A toy figurine of two people&#10;&#10;Description automatically generated">
            <a:extLst>
              <a:ext uri="{FF2B5EF4-FFF2-40B4-BE49-F238E27FC236}">
                <a16:creationId xmlns:a16="http://schemas.microsoft.com/office/drawing/2014/main" id="{D23C0DFC-C44B-79F0-FEDB-4D8D1B1C4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716" y="2607306"/>
            <a:ext cx="3337098" cy="2536194"/>
          </a:xfrm>
          <a:prstGeom prst="rect">
            <a:avLst/>
          </a:prstGeom>
        </p:spPr>
      </p:pic>
      <p:pic>
        <p:nvPicPr>
          <p:cNvPr id="9" name="Picture 8" descr="A person in a suit with his arms out in the air&#10;&#10;Description automatically generated">
            <a:extLst>
              <a:ext uri="{FF2B5EF4-FFF2-40B4-BE49-F238E27FC236}">
                <a16:creationId xmlns:a16="http://schemas.microsoft.com/office/drawing/2014/main" id="{02DC6B10-3050-00ED-AA69-6E81E7C6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83" y="17931"/>
            <a:ext cx="4478917" cy="2589374"/>
          </a:xfrm>
          <a:prstGeom prst="rect">
            <a:avLst/>
          </a:prstGeom>
        </p:spPr>
      </p:pic>
      <p:pic>
        <p:nvPicPr>
          <p:cNvPr id="11" name="Picture 10" descr="A green puppet with a hood&#10;&#10;Description automatically generated">
            <a:extLst>
              <a:ext uri="{FF2B5EF4-FFF2-40B4-BE49-F238E27FC236}">
                <a16:creationId xmlns:a16="http://schemas.microsoft.com/office/drawing/2014/main" id="{2AA98811-21CE-16AD-7045-BAEE66B75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814" y="2545873"/>
            <a:ext cx="3025186" cy="2597627"/>
          </a:xfrm>
          <a:prstGeom prst="rect">
            <a:avLst/>
          </a:prstGeom>
        </p:spPr>
      </p:pic>
      <p:pic>
        <p:nvPicPr>
          <p:cNvPr id="14" name="Picture 13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EC2F4F23-7900-7500-7313-9ED5FFE16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21302"/>
            <a:ext cx="4665083" cy="25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66710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7680dc-95c9-4de1-9227-14187644d916">
      <Terms xmlns="http://schemas.microsoft.com/office/infopath/2007/PartnerControls"/>
    </lcf76f155ced4ddcb4097134ff3c332f>
    <TaxCatchAll xmlns="3abd812f-7777-4e58-9325-0eb5962f5266" xsi:nil="true"/>
    <_Flow_SignoffStatus xmlns="397680dc-95c9-4de1-9227-14187644d91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21A9D669F9444897CC5E4556E4C4E" ma:contentTypeVersion="16" ma:contentTypeDescription="Create a new document." ma:contentTypeScope="" ma:versionID="a767528fbc1f26f1478a4b0670f00f5a">
  <xsd:schema xmlns:xsd="http://www.w3.org/2001/XMLSchema" xmlns:xs="http://www.w3.org/2001/XMLSchema" xmlns:p="http://schemas.microsoft.com/office/2006/metadata/properties" xmlns:ns2="397680dc-95c9-4de1-9227-14187644d916" xmlns:ns3="3abd812f-7777-4e58-9325-0eb5962f5266" targetNamespace="http://schemas.microsoft.com/office/2006/metadata/properties" ma:root="true" ma:fieldsID="9639a82721bfff281058563b84211648" ns2:_="" ns3:_="">
    <xsd:import namespace="397680dc-95c9-4de1-9227-14187644d916"/>
    <xsd:import namespace="3abd812f-7777-4e58-9325-0eb5962f52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680dc-95c9-4de1-9227-14187644d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d812f-7777-4e58-9325-0eb5962f52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53ecaa1-da2f-43f9-912a-a5916baeb6b4}" ma:internalName="TaxCatchAll" ma:showField="CatchAllData" ma:web="3abd812f-7777-4e58-9325-0eb5962f52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44DE46-24CD-4FA3-9ECD-029BDC142955}">
  <ds:schemaRefs>
    <ds:schemaRef ds:uri="http://purl.org/dc/terms/"/>
    <ds:schemaRef ds:uri="http://purl.org/dc/elements/1.1/"/>
    <ds:schemaRef ds:uri="http://purl.org/dc/dcmitype/"/>
    <ds:schemaRef ds:uri="397680dc-95c9-4de1-9227-14187644d9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abd812f-7777-4e58-9325-0eb5962f5266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6698FFC-0C9D-4ECA-8E20-346FB0DC2B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E1AC9-62AF-4FAD-B733-1E3D0D278D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680dc-95c9-4de1-9227-14187644d916"/>
    <ds:schemaRef ds:uri="3abd812f-7777-4e58-9325-0eb5962f52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93</Words>
  <Application>Microsoft Macintosh PowerPoint</Application>
  <PresentationFormat>On-screen Show (16:9)</PresentationFormat>
  <Paragraphs>35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Titillium Web</vt:lpstr>
      <vt:lpstr>Saira SemiCondensed Medium</vt:lpstr>
      <vt:lpstr>Arial</vt:lpstr>
      <vt:lpstr>Inria Sans Light</vt:lpstr>
      <vt:lpstr>Gurney template</vt:lpstr>
      <vt:lpstr>Competitive Cyber Security Organization</vt:lpstr>
      <vt:lpstr>Learning Objectives:</vt:lpstr>
      <vt:lpstr>What is IoT?</vt:lpstr>
      <vt:lpstr>Wifi Networks</vt:lpstr>
      <vt:lpstr>Light Bulbs</vt:lpstr>
      <vt:lpstr>Security Cameras</vt:lpstr>
      <vt:lpstr>Prevent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Cyber Security Organization</dc:title>
  <cp:lastModifiedBy>Glickman, Evan David</cp:lastModifiedBy>
  <cp:revision>97</cp:revision>
  <dcterms:modified xsi:type="dcterms:W3CDTF">2024-10-25T16:37:54Z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0x010100E6421A9D669F9444897CC5E4556E4C4E</vt:lpwstr>
  </property>
  <property fmtid="{D5CDD505-2E9C-101B-9397-08002B2CF9AE}" pid="3" name="MediaServiceImageTags">
    <vt:lpwstr/>
  </property>
</Properties>
</file>